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7" r:id="rId2"/>
    <p:sldId id="268" r:id="rId3"/>
    <p:sldId id="269" r:id="rId4"/>
    <p:sldId id="270" r:id="rId5"/>
    <p:sldId id="257" r:id="rId6"/>
    <p:sldId id="271" r:id="rId7"/>
    <p:sldId id="273" r:id="rId8"/>
    <p:sldId id="266" r:id="rId9"/>
    <p:sldId id="274" r:id="rId10"/>
    <p:sldId id="275" r:id="rId11"/>
    <p:sldId id="27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AF5C67-5DE3-F64F-8FFD-0D18FC0632C4}" v="13" dt="2019-12-08T16:34:27.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3"/>
    <p:restoredTop sz="63652"/>
  </p:normalViewPr>
  <p:slideViewPr>
    <p:cSldViewPr snapToGrid="0" snapToObjects="1">
      <p:cViewPr varScale="1">
        <p:scale>
          <a:sx n="58" d="100"/>
          <a:sy n="58" d="100"/>
        </p:scale>
        <p:origin x="8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Findley" userId="8d6d85b451c67c66" providerId="LiveId" clId="{E8AF5C67-5DE3-F64F-8FFD-0D18FC0632C4}"/>
    <pc:docChg chg="modSld">
      <pc:chgData name="Steven Findley" userId="8d6d85b451c67c66" providerId="LiveId" clId="{E8AF5C67-5DE3-F64F-8FFD-0D18FC0632C4}" dt="2019-12-08T16:34:27.639" v="12" actId="20577"/>
      <pc:docMkLst>
        <pc:docMk/>
      </pc:docMkLst>
      <pc:sldChg chg="modSp">
        <pc:chgData name="Steven Findley" userId="8d6d85b451c67c66" providerId="LiveId" clId="{E8AF5C67-5DE3-F64F-8FFD-0D18FC0632C4}" dt="2019-12-08T16:34:27.639" v="12" actId="20577"/>
        <pc:sldMkLst>
          <pc:docMk/>
          <pc:sldMk cId="2984538486" sldId="266"/>
        </pc:sldMkLst>
        <pc:spChg chg="mod">
          <ac:chgData name="Steven Findley" userId="8d6d85b451c67c66" providerId="LiveId" clId="{E8AF5C67-5DE3-F64F-8FFD-0D18FC0632C4}" dt="2019-12-08T16:34:27.639" v="12" actId="20577"/>
          <ac:spMkLst>
            <pc:docMk/>
            <pc:sldMk cId="2984538486" sldId="266"/>
            <ac:spMk id="2" creationId="{00000000-0000-0000-0000-000000000000}"/>
          </ac:spMkLst>
        </pc:spChg>
      </pc:sldChg>
      <pc:sldChg chg="modSp">
        <pc:chgData name="Steven Findley" userId="8d6d85b451c67c66" providerId="LiveId" clId="{E8AF5C67-5DE3-F64F-8FFD-0D18FC0632C4}" dt="2019-12-08T16:31:55.162" v="7"/>
        <pc:sldMkLst>
          <pc:docMk/>
          <pc:sldMk cId="4007595164" sldId="268"/>
        </pc:sldMkLst>
        <pc:picChg chg="mod">
          <ac:chgData name="Steven Findley" userId="8d6d85b451c67c66" providerId="LiveId" clId="{E8AF5C67-5DE3-F64F-8FFD-0D18FC0632C4}" dt="2019-12-08T16:31:55.162" v="7"/>
          <ac:picMkLst>
            <pc:docMk/>
            <pc:sldMk cId="4007595164" sldId="268"/>
            <ac:picMk id="12" creationId="{95CA0536-401A-EE4B-A2AF-E53811B6CEB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DCA3E4-F8D0-7541-8060-897F7DBA52EA}" type="datetimeFigureOut">
              <a:rPr lang="en-US" smtClean="0"/>
              <a:t>6/3/20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B3440-6217-524F-B90E-3A53FF38B6E1}" type="slidenum">
              <a:rPr lang="en-US" smtClean="0"/>
              <a:t>‹#›</a:t>
            </a:fld>
            <a:endParaRPr lang="en-US"/>
          </a:p>
        </p:txBody>
      </p:sp>
    </p:spTree>
    <p:extLst>
      <p:ext uri="{BB962C8B-B14F-4D97-AF65-F5344CB8AC3E}">
        <p14:creationId xmlns:p14="http://schemas.microsoft.com/office/powerpoint/2010/main" val="342491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Matt. 6:1-6 before advancing slides</a:t>
            </a:r>
          </a:p>
        </p:txBody>
      </p:sp>
      <p:sp>
        <p:nvSpPr>
          <p:cNvPr id="4" name="Slide Number Placeholder 3"/>
          <p:cNvSpPr>
            <a:spLocks noGrp="1"/>
          </p:cNvSpPr>
          <p:nvPr>
            <p:ph type="sldNum" sz="quarter" idx="5"/>
          </p:nvPr>
        </p:nvSpPr>
        <p:spPr/>
        <p:txBody>
          <a:bodyPr/>
          <a:lstStyle/>
          <a:p>
            <a:fld id="{D7CB3440-6217-524F-B90E-3A53FF38B6E1}" type="slidenum">
              <a:rPr lang="en-US" smtClean="0"/>
              <a:t>1</a:t>
            </a:fld>
            <a:endParaRPr lang="en-US"/>
          </a:p>
        </p:txBody>
      </p:sp>
    </p:spTree>
    <p:extLst>
      <p:ext uri="{BB962C8B-B14F-4D97-AF65-F5344CB8AC3E}">
        <p14:creationId xmlns:p14="http://schemas.microsoft.com/office/powerpoint/2010/main" val="293923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CB3440-6217-524F-B90E-3A53FF38B6E1}" type="slidenum">
              <a:rPr lang="en-US" smtClean="0"/>
              <a:t>2</a:t>
            </a:fld>
            <a:endParaRPr lang="en-US"/>
          </a:p>
        </p:txBody>
      </p:sp>
    </p:spTree>
    <p:extLst>
      <p:ext uri="{BB962C8B-B14F-4D97-AF65-F5344CB8AC3E}">
        <p14:creationId xmlns:p14="http://schemas.microsoft.com/office/powerpoint/2010/main" val="1347238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 in a manner that is inconsistent with your heart whether good or bad. </a:t>
            </a:r>
          </a:p>
          <a:p>
            <a:endParaRPr lang="en-US" dirty="0"/>
          </a:p>
          <a:p>
            <a:r>
              <a:rPr lang="en-US" sz="1200" kern="1200" dirty="0">
                <a:solidFill>
                  <a:schemeClr val="tx1"/>
                </a:solidFill>
                <a:effectLst/>
                <a:latin typeface="+mn-lt"/>
                <a:ea typeface="+mn-ea"/>
                <a:cs typeface="+mn-cs"/>
              </a:rPr>
              <a:t>1 Corinthians 4:5 (NASB) </a:t>
            </a:r>
          </a:p>
          <a:p>
            <a:r>
              <a:rPr lang="en-US" sz="1200" u="none" strike="noStrike" kern="1200" baseline="30000" dirty="0">
                <a:solidFill>
                  <a:schemeClr val="tx1"/>
                </a:solidFill>
                <a:effectLst/>
                <a:latin typeface="+mn-lt"/>
                <a:ea typeface="+mn-ea"/>
                <a:cs typeface="+mn-cs"/>
              </a:rPr>
              <a:t>5</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do not go on passing judgment before the time, </a:t>
            </a:r>
            <a:r>
              <a:rPr lang="en-US" sz="1200" i="1" kern="1200" dirty="0">
                <a:solidFill>
                  <a:schemeClr val="tx1"/>
                </a:solidFill>
                <a:effectLst/>
                <a:latin typeface="+mn-lt"/>
                <a:ea typeface="+mn-ea"/>
                <a:cs typeface="+mn-cs"/>
              </a:rPr>
              <a:t>but wait</a:t>
            </a:r>
            <a:r>
              <a:rPr lang="en-US" sz="1200" kern="1200" dirty="0">
                <a:solidFill>
                  <a:schemeClr val="tx1"/>
                </a:solidFill>
                <a:effectLst/>
                <a:latin typeface="+mn-lt"/>
                <a:ea typeface="+mn-ea"/>
                <a:cs typeface="+mn-cs"/>
              </a:rPr>
              <a:t> until the Lord comes who will both bring to light the things hidden in the darkness and disclose the motives of </a:t>
            </a:r>
            <a:r>
              <a:rPr lang="en-US" sz="1200" i="1" kern="1200" dirty="0">
                <a:solidFill>
                  <a:schemeClr val="tx1"/>
                </a:solidFill>
                <a:effectLst/>
                <a:latin typeface="+mn-lt"/>
                <a:ea typeface="+mn-ea"/>
                <a:cs typeface="+mn-cs"/>
              </a:rPr>
              <a:t>men’s</a:t>
            </a:r>
            <a:r>
              <a:rPr lang="en-US" sz="1200" kern="1200" dirty="0">
                <a:solidFill>
                  <a:schemeClr val="tx1"/>
                </a:solidFill>
                <a:effectLst/>
                <a:latin typeface="+mn-lt"/>
                <a:ea typeface="+mn-ea"/>
                <a:cs typeface="+mn-cs"/>
              </a:rPr>
              <a:t> hearts; and then each man’s praise will come to him from God.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Hebrews 4:12–13 (NASB) </a:t>
            </a:r>
          </a:p>
          <a:p>
            <a:r>
              <a:rPr lang="en-US" sz="1200" u="none" strike="noStrike" kern="1200" baseline="30000" dirty="0">
                <a:solidFill>
                  <a:schemeClr val="tx1"/>
                </a:solidFill>
                <a:effectLst/>
                <a:latin typeface="+mn-lt"/>
                <a:ea typeface="+mn-ea"/>
                <a:cs typeface="+mn-cs"/>
              </a:rPr>
              <a:t>12</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the word of God is living and active and sharper than any two-edged sword, and piercing as far as the division of soul and spirit, of both joints and marrow, and able to judge the thoughts and intentions of the heart. </a:t>
            </a:r>
            <a:r>
              <a:rPr lang="en-US" sz="1200" u="none" strike="noStrike" kern="1200" baseline="30000" dirty="0">
                <a:solidFill>
                  <a:schemeClr val="tx1"/>
                </a:solidFill>
                <a:effectLst/>
                <a:latin typeface="+mn-lt"/>
                <a:ea typeface="+mn-ea"/>
                <a:cs typeface="+mn-cs"/>
              </a:rPr>
              <a:t>13</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there is no creature hidden from His sight, but all things are open and laid bare to the eyes of Him with whom we have to do.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CB3440-6217-524F-B90E-3A53FF38B6E1}" type="slidenum">
              <a:rPr lang="en-US" smtClean="0"/>
              <a:t>3</a:t>
            </a:fld>
            <a:endParaRPr lang="en-US"/>
          </a:p>
        </p:txBody>
      </p:sp>
    </p:spTree>
    <p:extLst>
      <p:ext uri="{BB962C8B-B14F-4D97-AF65-F5344CB8AC3E}">
        <p14:creationId xmlns:p14="http://schemas.microsoft.com/office/powerpoint/2010/main" val="244173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don’t care if God hears their prayer as long as people applaud their efforts. </a:t>
            </a:r>
          </a:p>
          <a:p>
            <a:endParaRPr lang="en-US" dirty="0"/>
          </a:p>
          <a:p>
            <a:r>
              <a:rPr lang="en-US" dirty="0"/>
              <a:t>Paid in full Matt. 6:2, 5, 16</a:t>
            </a:r>
          </a:p>
          <a:p>
            <a:r>
              <a:rPr lang="en-US" dirty="0"/>
              <a:t>Rewarded By God Matt. 6:4, 6, 18</a:t>
            </a:r>
          </a:p>
          <a:p>
            <a:endParaRPr lang="en-US" dirty="0"/>
          </a:p>
        </p:txBody>
      </p:sp>
      <p:sp>
        <p:nvSpPr>
          <p:cNvPr id="4" name="Slide Number Placeholder 3"/>
          <p:cNvSpPr>
            <a:spLocks noGrp="1"/>
          </p:cNvSpPr>
          <p:nvPr>
            <p:ph type="sldNum" sz="quarter" idx="5"/>
          </p:nvPr>
        </p:nvSpPr>
        <p:spPr/>
        <p:txBody>
          <a:bodyPr/>
          <a:lstStyle/>
          <a:p>
            <a:fld id="{D7CB3440-6217-524F-B90E-3A53FF38B6E1}" type="slidenum">
              <a:rPr lang="en-US" smtClean="0"/>
              <a:t>5</a:t>
            </a:fld>
            <a:endParaRPr lang="en-US"/>
          </a:p>
        </p:txBody>
      </p:sp>
    </p:spTree>
    <p:extLst>
      <p:ext uri="{BB962C8B-B14F-4D97-AF65-F5344CB8AC3E}">
        <p14:creationId xmlns:p14="http://schemas.microsoft.com/office/powerpoint/2010/main" val="1862228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gets at the motivation behind the actions and the heart of the matter. </a:t>
            </a:r>
          </a:p>
          <a:p>
            <a:endParaRPr lang="en-US" dirty="0"/>
          </a:p>
          <a:p>
            <a:r>
              <a:rPr lang="en-US" dirty="0"/>
              <a:t>It doesn’t matter if men see you or not if you are sincere</a:t>
            </a:r>
          </a:p>
          <a:p>
            <a:endParaRPr lang="en-US" dirty="0"/>
          </a:p>
          <a:p>
            <a:r>
              <a:rPr lang="en-US" dirty="0"/>
              <a:t>If you are sincere you will also be practicing righteousness in public and in secret</a:t>
            </a:r>
          </a:p>
        </p:txBody>
      </p:sp>
      <p:sp>
        <p:nvSpPr>
          <p:cNvPr id="4" name="Slide Number Placeholder 3"/>
          <p:cNvSpPr>
            <a:spLocks noGrp="1"/>
          </p:cNvSpPr>
          <p:nvPr>
            <p:ph type="sldNum" sz="quarter" idx="5"/>
          </p:nvPr>
        </p:nvSpPr>
        <p:spPr/>
        <p:txBody>
          <a:bodyPr/>
          <a:lstStyle/>
          <a:p>
            <a:fld id="{D7CB3440-6217-524F-B90E-3A53FF38B6E1}" type="slidenum">
              <a:rPr lang="en-US" smtClean="0"/>
              <a:t>6</a:t>
            </a:fld>
            <a:endParaRPr lang="en-US"/>
          </a:p>
        </p:txBody>
      </p:sp>
    </p:spTree>
    <p:extLst>
      <p:ext uri="{BB962C8B-B14F-4D97-AF65-F5344CB8AC3E}">
        <p14:creationId xmlns:p14="http://schemas.microsoft.com/office/powerpoint/2010/main" val="3752436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Proverbs 3:5–6 (NASB) </a:t>
            </a:r>
          </a:p>
          <a:p>
            <a:r>
              <a:rPr lang="en-US" sz="1200" u="none" strike="noStrike" kern="1200" baseline="30000" dirty="0">
                <a:solidFill>
                  <a:schemeClr val="tx1"/>
                </a:solidFill>
                <a:effectLst/>
                <a:latin typeface="+mn-lt"/>
                <a:ea typeface="+mn-ea"/>
                <a:cs typeface="+mn-cs"/>
              </a:rPr>
              <a:t>5</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Trust in the </a:t>
            </a:r>
            <a:r>
              <a:rPr lang="en-US" sz="1200" kern="1200" cap="small" dirty="0">
                <a:solidFill>
                  <a:schemeClr val="tx1"/>
                </a:solidFill>
                <a:effectLst/>
                <a:latin typeface="+mn-lt"/>
                <a:ea typeface="+mn-ea"/>
                <a:cs typeface="+mn-cs"/>
              </a:rPr>
              <a:t>Lord</a:t>
            </a:r>
            <a:r>
              <a:rPr lang="en-US" sz="1200" kern="1200" dirty="0">
                <a:solidFill>
                  <a:schemeClr val="tx1"/>
                </a:solidFill>
                <a:effectLst/>
                <a:latin typeface="+mn-lt"/>
                <a:ea typeface="+mn-ea"/>
                <a:cs typeface="+mn-cs"/>
              </a:rPr>
              <a:t> with all your heart And do not lean on your own understanding. </a:t>
            </a:r>
            <a:r>
              <a:rPr lang="en-US" sz="1200" u="none" strike="noStrike" kern="1200" baseline="30000" dirty="0">
                <a:solidFill>
                  <a:schemeClr val="tx1"/>
                </a:solidFill>
                <a:effectLst/>
                <a:latin typeface="+mn-lt"/>
                <a:ea typeface="+mn-ea"/>
                <a:cs typeface="+mn-cs"/>
              </a:rPr>
              <a:t>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all your ways acknowledge Him, And He will make your paths straight.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Colossians 3:16 (NASB) </a:t>
            </a:r>
          </a:p>
          <a:p>
            <a:r>
              <a:rPr lang="en-US" sz="1200" u="none" strike="noStrike" kern="1200" baseline="30000" dirty="0">
                <a:solidFill>
                  <a:schemeClr val="tx1"/>
                </a:solidFill>
                <a:effectLst/>
                <a:latin typeface="+mn-lt"/>
                <a:ea typeface="+mn-ea"/>
                <a:cs typeface="+mn-cs"/>
              </a:rPr>
              <a:t>16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Let the word of Christ richly dwell within you, with all wisdom teaching and admonishing one another with psalms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hymns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spiritual songs, singing with thankfulness in your hearts to God.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Ephesians 5:18–20 (NASB) </a:t>
            </a:r>
          </a:p>
          <a:p>
            <a:r>
              <a:rPr lang="en-US" sz="1200" u="none" strike="noStrike" kern="1200" baseline="30000" dirty="0">
                <a:solidFill>
                  <a:schemeClr val="tx1"/>
                </a:solidFill>
                <a:effectLst/>
                <a:latin typeface="+mn-lt"/>
                <a:ea typeface="+mn-ea"/>
                <a:cs typeface="+mn-cs"/>
              </a:rPr>
              <a:t>18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do not get drunk with wine, for that is dissipation, but be filled with the Spirit, </a:t>
            </a:r>
            <a:r>
              <a:rPr lang="en-US" sz="1200" u="none" strike="noStrike" kern="1200" baseline="30000" dirty="0">
                <a:solidFill>
                  <a:schemeClr val="tx1"/>
                </a:solidFill>
                <a:effectLst/>
                <a:latin typeface="+mn-lt"/>
                <a:ea typeface="+mn-ea"/>
                <a:cs typeface="+mn-cs"/>
              </a:rPr>
              <a:t>19</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speaking to one another in psalms and hymns and spiritual songs, singing and making melody with your heart to the Lord; </a:t>
            </a:r>
            <a:r>
              <a:rPr lang="en-US" sz="1200" u="none" strike="noStrike" kern="1200" baseline="30000" dirty="0">
                <a:solidFill>
                  <a:schemeClr val="tx1"/>
                </a:solidFill>
                <a:effectLst/>
                <a:latin typeface="+mn-lt"/>
                <a:ea typeface="+mn-ea"/>
                <a:cs typeface="+mn-cs"/>
              </a:rPr>
              <a:t>20</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always giving thanks for all things in the name of our Lord Jesus Christ to God, even the Father;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Corinthians 9:6–7 (NASB) </a:t>
            </a:r>
          </a:p>
          <a:p>
            <a:r>
              <a:rPr lang="en-US" sz="1200" u="none" strike="noStrike" kern="1200" baseline="30000" dirty="0">
                <a:solidFill>
                  <a:schemeClr val="tx1"/>
                </a:solidFill>
                <a:effectLst/>
                <a:latin typeface="+mn-lt"/>
                <a:ea typeface="+mn-ea"/>
                <a:cs typeface="+mn-cs"/>
              </a:rPr>
              <a:t>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Now this </a:t>
            </a:r>
            <a:r>
              <a:rPr lang="en-US" sz="1200" i="1" kern="1200" dirty="0">
                <a:solidFill>
                  <a:schemeClr val="tx1"/>
                </a:solidFill>
                <a:effectLst/>
                <a:latin typeface="+mn-lt"/>
                <a:ea typeface="+mn-ea"/>
                <a:cs typeface="+mn-cs"/>
              </a:rPr>
              <a:t>I say,</a:t>
            </a:r>
            <a:r>
              <a:rPr lang="en-US" sz="1200" kern="1200" dirty="0">
                <a:solidFill>
                  <a:schemeClr val="tx1"/>
                </a:solidFill>
                <a:effectLst/>
                <a:latin typeface="+mn-lt"/>
                <a:ea typeface="+mn-ea"/>
                <a:cs typeface="+mn-cs"/>
              </a:rPr>
              <a:t> he who sows sparingly will also reap sparingly, and he who sows bountifully will also reap bountifully. </a:t>
            </a:r>
            <a:r>
              <a:rPr lang="en-US" sz="1200" u="none" strike="noStrike" kern="1200" baseline="30000" dirty="0">
                <a:solidFill>
                  <a:schemeClr val="tx1"/>
                </a:solidFill>
                <a:effectLst/>
                <a:latin typeface="+mn-lt"/>
                <a:ea typeface="+mn-ea"/>
                <a:cs typeface="+mn-cs"/>
              </a:rPr>
              <a:t>7</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Each one </a:t>
            </a:r>
            <a:r>
              <a:rPr lang="en-US" sz="1200" i="1" kern="1200" dirty="0">
                <a:solidFill>
                  <a:schemeClr val="tx1"/>
                </a:solidFill>
                <a:effectLst/>
                <a:latin typeface="+mn-lt"/>
                <a:ea typeface="+mn-ea"/>
                <a:cs typeface="+mn-cs"/>
              </a:rPr>
              <a:t>must do</a:t>
            </a:r>
            <a:r>
              <a:rPr lang="en-US" sz="1200" kern="1200" dirty="0">
                <a:solidFill>
                  <a:schemeClr val="tx1"/>
                </a:solidFill>
                <a:effectLst/>
                <a:latin typeface="+mn-lt"/>
                <a:ea typeface="+mn-ea"/>
                <a:cs typeface="+mn-cs"/>
              </a:rPr>
              <a:t> just as he has purposed in his heart, not grudgingly or under compulsion, for God loves a cheerful giver.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Proverbs 3:9–10 (NASB) </a:t>
            </a:r>
          </a:p>
          <a:p>
            <a:r>
              <a:rPr lang="en-US" sz="1200" u="none" strike="noStrike" kern="1200" baseline="30000" dirty="0">
                <a:solidFill>
                  <a:schemeClr val="tx1"/>
                </a:solidFill>
                <a:effectLst/>
                <a:latin typeface="+mn-lt"/>
                <a:ea typeface="+mn-ea"/>
                <a:cs typeface="+mn-cs"/>
              </a:rPr>
              <a:t>9</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Honor the </a:t>
            </a:r>
            <a:r>
              <a:rPr lang="en-US" sz="1200" kern="1200" cap="small" dirty="0">
                <a:solidFill>
                  <a:schemeClr val="tx1"/>
                </a:solidFill>
                <a:effectLst/>
                <a:latin typeface="+mn-lt"/>
                <a:ea typeface="+mn-ea"/>
                <a:cs typeface="+mn-cs"/>
              </a:rPr>
              <a:t>Lord</a:t>
            </a:r>
            <a:r>
              <a:rPr lang="en-US" sz="1200" kern="1200" dirty="0">
                <a:solidFill>
                  <a:schemeClr val="tx1"/>
                </a:solidFill>
                <a:effectLst/>
                <a:latin typeface="+mn-lt"/>
                <a:ea typeface="+mn-ea"/>
                <a:cs typeface="+mn-cs"/>
              </a:rPr>
              <a:t> from your wealth And from the first of all your produce; </a:t>
            </a:r>
            <a:r>
              <a:rPr lang="en-US" sz="1200" u="none" strike="noStrike" kern="1200" baseline="30000" dirty="0">
                <a:solidFill>
                  <a:schemeClr val="tx1"/>
                </a:solidFill>
                <a:effectLst/>
                <a:latin typeface="+mn-lt"/>
                <a:ea typeface="+mn-ea"/>
                <a:cs typeface="+mn-cs"/>
              </a:rPr>
              <a:t>10</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your barns will be filled with plenty And your vats will overflow with new wine.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John 13:34–35 (NASB) </a:t>
            </a:r>
          </a:p>
          <a:p>
            <a:r>
              <a:rPr lang="en-US" sz="1200" u="none" strike="noStrike" kern="1200" baseline="30000" dirty="0">
                <a:solidFill>
                  <a:schemeClr val="tx1"/>
                </a:solidFill>
                <a:effectLst/>
                <a:latin typeface="+mn-lt"/>
                <a:ea typeface="+mn-ea"/>
                <a:cs typeface="+mn-cs"/>
              </a:rPr>
              <a:t>34</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new commandment I give to you, that you love one another, even as I have loved you, that you also love one another. </a:t>
            </a:r>
            <a:r>
              <a:rPr lang="en-US" sz="1200" u="none" strike="noStrike" kern="1200" baseline="30000" dirty="0">
                <a:solidFill>
                  <a:schemeClr val="tx1"/>
                </a:solidFill>
                <a:effectLst/>
                <a:latin typeface="+mn-lt"/>
                <a:ea typeface="+mn-ea"/>
                <a:cs typeface="+mn-cs"/>
              </a:rPr>
              <a:t>35</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 this all men will know that you are My disciples, if you have love for one another.”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CB3440-6217-524F-B90E-3A53FF38B6E1}" type="slidenum">
              <a:rPr lang="en-US" smtClean="0"/>
              <a:t>7</a:t>
            </a:fld>
            <a:endParaRPr lang="en-US"/>
          </a:p>
        </p:txBody>
      </p:sp>
    </p:spTree>
    <p:extLst>
      <p:ext uri="{BB962C8B-B14F-4D97-AF65-F5344CB8AC3E}">
        <p14:creationId xmlns:p14="http://schemas.microsoft.com/office/powerpoint/2010/main" val="3204164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Verses of the Sermon – 5:21, 6:9, 24, 33</a:t>
            </a:r>
          </a:p>
        </p:txBody>
      </p:sp>
      <p:sp>
        <p:nvSpPr>
          <p:cNvPr id="4" name="Slide Number Placeholder 3"/>
          <p:cNvSpPr>
            <a:spLocks noGrp="1"/>
          </p:cNvSpPr>
          <p:nvPr>
            <p:ph type="sldNum" sz="quarter" idx="5"/>
          </p:nvPr>
        </p:nvSpPr>
        <p:spPr/>
        <p:txBody>
          <a:bodyPr/>
          <a:lstStyle/>
          <a:p>
            <a:fld id="{D7CB3440-6217-524F-B90E-3A53FF38B6E1}" type="slidenum">
              <a:rPr lang="en-US" smtClean="0"/>
              <a:t>8</a:t>
            </a:fld>
            <a:endParaRPr lang="en-US"/>
          </a:p>
        </p:txBody>
      </p:sp>
    </p:spTree>
    <p:extLst>
      <p:ext uri="{BB962C8B-B14F-4D97-AF65-F5344CB8AC3E}">
        <p14:creationId xmlns:p14="http://schemas.microsoft.com/office/powerpoint/2010/main" val="910290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7F45-793B-AC44-8F47-8A6CAF471C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468CC0-70B2-DB4C-8D6E-8F407A18A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CDA4D-1D9D-D846-B3F6-ED9875B24D88}"/>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5" name="Footer Placeholder 4">
            <a:extLst>
              <a:ext uri="{FF2B5EF4-FFF2-40B4-BE49-F238E27FC236}">
                <a16:creationId xmlns:a16="http://schemas.microsoft.com/office/drawing/2014/main" id="{488ACA56-1FB3-B44B-ADFE-C5C1373A0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982A0-0B67-8D47-A890-D0C7B8AB1F93}"/>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405144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26CC-172B-2E48-B669-B316049305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591B40-B757-4446-9F33-E0C45753B1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A93DE-42B8-B245-9EF1-62E6A5F50267}"/>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5" name="Footer Placeholder 4">
            <a:extLst>
              <a:ext uri="{FF2B5EF4-FFF2-40B4-BE49-F238E27FC236}">
                <a16:creationId xmlns:a16="http://schemas.microsoft.com/office/drawing/2014/main" id="{9E2DD002-9818-A54C-9613-754D87F41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8032B-3987-F14C-8454-EDD3BEAF56CD}"/>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1448065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DD0B9-4882-5D43-889F-04DF8A8CBB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2C39E-F11A-4E47-9E36-C9E3336A78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8CEF3-9D6D-8B45-B8BE-A79F4785DD0B}"/>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5" name="Footer Placeholder 4">
            <a:extLst>
              <a:ext uri="{FF2B5EF4-FFF2-40B4-BE49-F238E27FC236}">
                <a16:creationId xmlns:a16="http://schemas.microsoft.com/office/drawing/2014/main" id="{765BD236-F232-3C42-A304-376BEB98A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F7F37-2726-464E-B3DF-A4A96B3FDA8A}"/>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415039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669F-8F2F-DF4E-B951-6A82573605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A8375-59A1-F242-AF2B-F91CDA58B7E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38C95-2F0B-1A4A-B978-A93B5D2B8C39}"/>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5" name="Footer Placeholder 4">
            <a:extLst>
              <a:ext uri="{FF2B5EF4-FFF2-40B4-BE49-F238E27FC236}">
                <a16:creationId xmlns:a16="http://schemas.microsoft.com/office/drawing/2014/main" id="{1FA92004-8982-C14F-84FC-0FAF1F031C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CB189-49C7-7049-B151-EB9083642767}"/>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190223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D1C3-58DF-BA43-A015-E778BCADDC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3A9592-0911-5449-951B-C80750B93B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E2B50E-1AC9-DF4F-8143-F2AA1E41A78F}"/>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5" name="Footer Placeholder 4">
            <a:extLst>
              <a:ext uri="{FF2B5EF4-FFF2-40B4-BE49-F238E27FC236}">
                <a16:creationId xmlns:a16="http://schemas.microsoft.com/office/drawing/2014/main" id="{5857E32A-7AAB-5C4E-A0AD-51FBE796B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F6BD-C306-234F-89AE-14F31DB2664F}"/>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319964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F9AF-5087-2742-BFB2-574EF98FA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73436-CF2B-0244-957D-6C021EB1E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B7282A-4519-F140-ABB4-F32B1ACD4D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C4D3DB-CDED-B946-A2D4-4792D49CCEC1}"/>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6" name="Footer Placeholder 5">
            <a:extLst>
              <a:ext uri="{FF2B5EF4-FFF2-40B4-BE49-F238E27FC236}">
                <a16:creationId xmlns:a16="http://schemas.microsoft.com/office/drawing/2014/main" id="{DEEBD61B-3181-AB48-82C3-1F0BFBCC7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A4C7D-A20C-3544-9812-892D160D8ECE}"/>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1561505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D371-3DCD-564B-9984-88D5CA9021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8ACEC6-DB0B-9645-858C-87E6AAAF36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83B3D9-5247-004F-80BE-12AB3DE52B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5CA9C0-E1C3-2F4D-8232-9611BFDDD8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21DCDF-F332-3A41-A44F-C59933A4FC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157328-7D1C-C04A-AFA8-FF71A0EED423}"/>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8" name="Footer Placeholder 7">
            <a:extLst>
              <a:ext uri="{FF2B5EF4-FFF2-40B4-BE49-F238E27FC236}">
                <a16:creationId xmlns:a16="http://schemas.microsoft.com/office/drawing/2014/main" id="{4E175477-1FFF-D740-BA60-0202A9ED14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88EE6-B60A-434C-9310-3D7812EAFADA}"/>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399899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ECE6E-8E44-A04C-AF84-6404E2C122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43103-68D6-3E45-846A-CF07BE7BF034}"/>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4" name="Footer Placeholder 3">
            <a:extLst>
              <a:ext uri="{FF2B5EF4-FFF2-40B4-BE49-F238E27FC236}">
                <a16:creationId xmlns:a16="http://schemas.microsoft.com/office/drawing/2014/main" id="{A5BBE649-A891-5C48-B68B-95AF0C4EBD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1AC439-C301-EE47-9197-A1A7F903066A}"/>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203190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9C583-57F6-284C-BDA9-B9556938B79F}"/>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3" name="Footer Placeholder 2">
            <a:extLst>
              <a:ext uri="{FF2B5EF4-FFF2-40B4-BE49-F238E27FC236}">
                <a16:creationId xmlns:a16="http://schemas.microsoft.com/office/drawing/2014/main" id="{845E712B-8BA3-3548-AE74-6ED83C4DB1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06C90B-34E0-1E42-9162-71B64C54770E}"/>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1780813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0E2E-93A9-0349-A4FD-2697CF4D99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7B6B3A-987C-284C-8F92-3067A65204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E4B38-2C27-B843-B5C2-D3D23C3B3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F7374C-15D3-BF46-9F0F-ABEDFEF5EC75}"/>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6" name="Footer Placeholder 5">
            <a:extLst>
              <a:ext uri="{FF2B5EF4-FFF2-40B4-BE49-F238E27FC236}">
                <a16:creationId xmlns:a16="http://schemas.microsoft.com/office/drawing/2014/main" id="{FEB15F15-401B-F347-A2F7-FC2C5620C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46B8B-33C9-0F47-A2F1-C242D8C1B881}"/>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376887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85053-57CA-6249-983E-58AA7D4BC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9B6A1-4DE0-9E4A-A902-35E4D1A70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13BD85-8B79-6A41-A096-DC7775265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492DA9-5F3B-3647-B500-482A39306037}"/>
              </a:ext>
            </a:extLst>
          </p:cNvPr>
          <p:cNvSpPr>
            <a:spLocks noGrp="1"/>
          </p:cNvSpPr>
          <p:nvPr>
            <p:ph type="dt" sz="half" idx="10"/>
          </p:nvPr>
        </p:nvSpPr>
        <p:spPr/>
        <p:txBody>
          <a:bodyPr/>
          <a:lstStyle/>
          <a:p>
            <a:fld id="{401BF887-3DC4-CB40-814E-15EECDC54328}" type="datetimeFigureOut">
              <a:rPr lang="en-US" smtClean="0"/>
              <a:t>6/3/20</a:t>
            </a:fld>
            <a:endParaRPr lang="en-US"/>
          </a:p>
        </p:txBody>
      </p:sp>
      <p:sp>
        <p:nvSpPr>
          <p:cNvPr id="6" name="Footer Placeholder 5">
            <a:extLst>
              <a:ext uri="{FF2B5EF4-FFF2-40B4-BE49-F238E27FC236}">
                <a16:creationId xmlns:a16="http://schemas.microsoft.com/office/drawing/2014/main" id="{BF1AFC35-E2EF-D846-B830-D797B5516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77C48-ACD9-7141-8D2E-16C7D8713367}"/>
              </a:ext>
            </a:extLst>
          </p:cNvPr>
          <p:cNvSpPr>
            <a:spLocks noGrp="1"/>
          </p:cNvSpPr>
          <p:nvPr>
            <p:ph type="sldNum" sz="quarter" idx="12"/>
          </p:nvPr>
        </p:nvSpPr>
        <p:spPr/>
        <p:txBody>
          <a:bodyPr/>
          <a:lstStyle/>
          <a:p>
            <a:fld id="{0900EE7E-723B-C146-B6D4-B12E6B25D4C9}" type="slidenum">
              <a:rPr lang="en-US" smtClean="0"/>
              <a:t>‹#›</a:t>
            </a:fld>
            <a:endParaRPr lang="en-US"/>
          </a:p>
        </p:txBody>
      </p:sp>
    </p:spTree>
    <p:extLst>
      <p:ext uri="{BB962C8B-B14F-4D97-AF65-F5344CB8AC3E}">
        <p14:creationId xmlns:p14="http://schemas.microsoft.com/office/powerpoint/2010/main" val="41384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D10D12-5B9B-1F4B-8572-7E99EA9E7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89E7FC-E383-584C-A26E-6AF18EBE91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46A47-2E45-8B4D-9174-D33120A63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BF887-3DC4-CB40-814E-15EECDC54328}" type="datetimeFigureOut">
              <a:rPr lang="en-US" smtClean="0"/>
              <a:t>6/3/20</a:t>
            </a:fld>
            <a:endParaRPr lang="en-US"/>
          </a:p>
        </p:txBody>
      </p:sp>
      <p:sp>
        <p:nvSpPr>
          <p:cNvPr id="5" name="Footer Placeholder 4">
            <a:extLst>
              <a:ext uri="{FF2B5EF4-FFF2-40B4-BE49-F238E27FC236}">
                <a16:creationId xmlns:a16="http://schemas.microsoft.com/office/drawing/2014/main" id="{D9B1BA8F-155A-4042-9F3E-D6A0C45561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2051AB-5ABF-1749-A95D-6C3CD5905D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0EE7E-723B-C146-B6D4-B12E6B25D4C9}" type="slidenum">
              <a:rPr lang="en-US" smtClean="0"/>
              <a:t>‹#›</a:t>
            </a:fld>
            <a:endParaRPr lang="en-US"/>
          </a:p>
        </p:txBody>
      </p:sp>
    </p:spTree>
    <p:extLst>
      <p:ext uri="{BB962C8B-B14F-4D97-AF65-F5344CB8AC3E}">
        <p14:creationId xmlns:p14="http://schemas.microsoft.com/office/powerpoint/2010/main" val="26555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tiff"/><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768054-1C50-094C-8C1D-697C45C4B5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F28F411-FF9C-4B48-A231-5A4430E63D30}"/>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764E009-627D-0548-831D-EE947146104A}"/>
              </a:ext>
            </a:extLst>
          </p:cNvPr>
          <p:cNvSpPr txBox="1"/>
          <p:nvPr/>
        </p:nvSpPr>
        <p:spPr>
          <a:xfrm>
            <a:off x="1702231" y="259308"/>
            <a:ext cx="8787538" cy="1323439"/>
          </a:xfrm>
          <a:prstGeom prst="rect">
            <a:avLst/>
          </a:prstGeom>
          <a:noFill/>
        </p:spPr>
        <p:txBody>
          <a:bodyPr wrap="square" rtlCol="0">
            <a:spAutoFit/>
          </a:bodyPr>
          <a:lstStyle/>
          <a:p>
            <a:pPr algn="ctr"/>
            <a:r>
              <a:rPr lang="en-US" sz="4800" b="1">
                <a:solidFill>
                  <a:schemeClr val="bg1"/>
                </a:solidFill>
                <a:effectLst>
                  <a:outerShdw blurRad="50800" dist="50800" dir="5400000" algn="ctr" rotWithShape="0">
                    <a:schemeClr val="tx1"/>
                  </a:outerShdw>
                </a:effectLst>
              </a:rPr>
              <a:t>Delightful To God</a:t>
            </a:r>
          </a:p>
          <a:p>
            <a:pPr algn="ctr"/>
            <a:r>
              <a:rPr lang="en-US" sz="3200">
                <a:solidFill>
                  <a:schemeClr val="bg1"/>
                </a:solidFill>
                <a:effectLst>
                  <a:outerShdw blurRad="50800" dist="50800" dir="5400000" algn="ctr" rotWithShape="0">
                    <a:schemeClr val="tx1"/>
                  </a:outerShdw>
                </a:effectLst>
              </a:rPr>
              <a:t>Matthew 6:1-18</a:t>
            </a:r>
          </a:p>
        </p:txBody>
      </p:sp>
      <p:sp>
        <p:nvSpPr>
          <p:cNvPr id="5" name="TextBox 4">
            <a:extLst>
              <a:ext uri="{FF2B5EF4-FFF2-40B4-BE49-F238E27FC236}">
                <a16:creationId xmlns:a16="http://schemas.microsoft.com/office/drawing/2014/main" id="{BB0A486A-45EC-B147-ABFA-0B87D7CD8F1F}"/>
              </a:ext>
            </a:extLst>
          </p:cNvPr>
          <p:cNvSpPr txBox="1"/>
          <p:nvPr/>
        </p:nvSpPr>
        <p:spPr>
          <a:xfrm>
            <a:off x="2453898" y="5808713"/>
            <a:ext cx="7284204" cy="646331"/>
          </a:xfrm>
          <a:prstGeom prst="rect">
            <a:avLst/>
          </a:prstGeom>
          <a:noFill/>
        </p:spPr>
        <p:txBody>
          <a:bodyPr wrap="square" rtlCol="0">
            <a:spAutoFit/>
          </a:bodyPr>
          <a:lstStyle/>
          <a:p>
            <a:pPr algn="ctr"/>
            <a:r>
              <a:rPr lang="en-US" sz="3600">
                <a:latin typeface="+mj-lt"/>
              </a:rPr>
              <a:t>The Sermon On The Mount</a:t>
            </a:r>
          </a:p>
        </p:txBody>
      </p:sp>
    </p:spTree>
    <p:extLst>
      <p:ext uri="{BB962C8B-B14F-4D97-AF65-F5344CB8AC3E}">
        <p14:creationId xmlns:p14="http://schemas.microsoft.com/office/powerpoint/2010/main" val="3917994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011D3D-BED2-6C4D-A90C-7813331F3630}"/>
              </a:ext>
            </a:extLst>
          </p:cNvPr>
          <p:cNvSpPr txBox="1"/>
          <p:nvPr/>
        </p:nvSpPr>
        <p:spPr>
          <a:xfrm>
            <a:off x="743917" y="1952787"/>
            <a:ext cx="6927743" cy="4708981"/>
          </a:xfrm>
          <a:prstGeom prst="rect">
            <a:avLst/>
          </a:prstGeom>
          <a:noFill/>
        </p:spPr>
        <p:txBody>
          <a:bodyPr wrap="square" rtlCol="0">
            <a:spAutoFit/>
          </a:bodyPr>
          <a:lstStyle/>
          <a:p>
            <a:r>
              <a:rPr lang="en-US" sz="3600" dirty="0"/>
              <a:t>Romans 12:2</a:t>
            </a:r>
          </a:p>
          <a:p>
            <a:r>
              <a:rPr lang="en-US" sz="3600" dirty="0"/>
              <a:t>And do not be conformed to this world, but be transformed by the renewing of your mind, so that you may prove what the will of God is, that which is good and acceptable and perfect.</a:t>
            </a:r>
          </a:p>
          <a:p>
            <a:endParaRPr lang="en-US" sz="4800" dirty="0"/>
          </a:p>
        </p:txBody>
      </p:sp>
      <p:pic>
        <p:nvPicPr>
          <p:cNvPr id="3" name="Picture 2">
            <a:extLst>
              <a:ext uri="{FF2B5EF4-FFF2-40B4-BE49-F238E27FC236}">
                <a16:creationId xmlns:a16="http://schemas.microsoft.com/office/drawing/2014/main" id="{6004C25D-DBC7-904C-8E57-C12F8F6E782F}"/>
              </a:ext>
            </a:extLst>
          </p:cNvPr>
          <p:cNvPicPr>
            <a:picLocks noChangeAspect="1"/>
          </p:cNvPicPr>
          <p:nvPr/>
        </p:nvPicPr>
        <p:blipFill>
          <a:blip r:embed="rId2">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7296656" y="1816096"/>
            <a:ext cx="4895344" cy="4157277"/>
          </a:xfrm>
          <a:prstGeom prst="rect">
            <a:avLst/>
          </a:prstGeom>
          <a:ln>
            <a:noFill/>
          </a:ln>
          <a:effectLst>
            <a:softEdge rad="112500"/>
          </a:effectLst>
        </p:spPr>
      </p:pic>
    </p:spTree>
    <p:extLst>
      <p:ext uri="{BB962C8B-B14F-4D97-AF65-F5344CB8AC3E}">
        <p14:creationId xmlns:p14="http://schemas.microsoft.com/office/powerpoint/2010/main" val="3859314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011D3D-BED2-6C4D-A90C-7813331F3630}"/>
              </a:ext>
            </a:extLst>
          </p:cNvPr>
          <p:cNvSpPr txBox="1"/>
          <p:nvPr/>
        </p:nvSpPr>
        <p:spPr>
          <a:xfrm>
            <a:off x="681925" y="2371241"/>
            <a:ext cx="6788258" cy="3046988"/>
          </a:xfrm>
          <a:prstGeom prst="rect">
            <a:avLst/>
          </a:prstGeom>
          <a:noFill/>
        </p:spPr>
        <p:txBody>
          <a:bodyPr wrap="square" rtlCol="0">
            <a:spAutoFit/>
          </a:bodyPr>
          <a:lstStyle/>
          <a:p>
            <a:r>
              <a:rPr lang="en-US" sz="3600" dirty="0"/>
              <a:t>1 Timothy 1:5</a:t>
            </a:r>
          </a:p>
          <a:p>
            <a:r>
              <a:rPr lang="en-US" sz="3600" dirty="0"/>
              <a:t>But the goal of our instruction is love from a pure heart and a good conscience and a sincere faith.</a:t>
            </a:r>
          </a:p>
          <a:p>
            <a:endParaRPr lang="en-US" sz="4800" dirty="0"/>
          </a:p>
        </p:txBody>
      </p:sp>
      <p:pic>
        <p:nvPicPr>
          <p:cNvPr id="3" name="Picture 2">
            <a:extLst>
              <a:ext uri="{FF2B5EF4-FFF2-40B4-BE49-F238E27FC236}">
                <a16:creationId xmlns:a16="http://schemas.microsoft.com/office/drawing/2014/main" id="{6004C25D-DBC7-904C-8E57-C12F8F6E782F}"/>
              </a:ext>
            </a:extLst>
          </p:cNvPr>
          <p:cNvPicPr>
            <a:picLocks noChangeAspect="1"/>
          </p:cNvPicPr>
          <p:nvPr/>
        </p:nvPicPr>
        <p:blipFill>
          <a:blip r:embed="rId2">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7296656" y="1816096"/>
            <a:ext cx="4895344" cy="4157277"/>
          </a:xfrm>
          <a:prstGeom prst="rect">
            <a:avLst/>
          </a:prstGeom>
          <a:ln>
            <a:noFill/>
          </a:ln>
          <a:effectLst>
            <a:softEdge rad="112500"/>
          </a:effectLst>
        </p:spPr>
      </p:pic>
    </p:spTree>
    <p:extLst>
      <p:ext uri="{BB962C8B-B14F-4D97-AF65-F5344CB8AC3E}">
        <p14:creationId xmlns:p14="http://schemas.microsoft.com/office/powerpoint/2010/main" val="1188360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CDA55D-BD95-E94B-81A6-EB8DBC5FD42D}"/>
              </a:ext>
            </a:extLst>
          </p:cNvPr>
          <p:cNvPicPr>
            <a:picLocks noChangeAspect="1"/>
          </p:cNvPicPr>
          <p:nvPr/>
        </p:nvPicPr>
        <p:blipFill>
          <a:blip r:embed="rId3"/>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95CA0536-401A-EE4B-A2AF-E53811B6CE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18" b="96040" l="9598" r="95666">
                        <a14:foregroundMark x1="69659" y1="6188" x2="37461" y2="1733"/>
                        <a14:foregroundMark x1="37461" y1="1733" x2="21672" y2="3465"/>
                        <a14:foregroundMark x1="21672" y1="3465" x2="11146" y2="11634"/>
                        <a14:foregroundMark x1="11146" y1="11634" x2="10836" y2="36881"/>
                        <a14:foregroundMark x1="10836" y1="36881" x2="10217" y2="38119"/>
                        <a14:foregroundMark x1="89474" y1="3960" x2="96285" y2="14851"/>
                        <a14:foregroundMark x1="96285" y1="14851" x2="95356" y2="37624"/>
                        <a14:foregroundMark x1="95356" y1="37624" x2="95975" y2="40347"/>
                        <a14:foregroundMark x1="51393" y1="46535" x2="51393" y2="61386"/>
                        <a14:foregroundMark x1="50464" y1="61881" x2="52632" y2="89109"/>
                        <a14:foregroundMark x1="54799" y1="89109" x2="43344" y2="90842"/>
                        <a14:foregroundMark x1="42724" y1="90347" x2="56347" y2="96040"/>
                        <a14:foregroundMark x1="56347" y1="96040" x2="62539" y2="85644"/>
                        <a14:foregroundMark x1="62539" y1="85644" x2="56347" y2="81931"/>
                        <a14:foregroundMark x1="49226" y1="81931" x2="52632" y2="60149"/>
                      </a14:backgroundRemoval>
                    </a14:imgEffect>
                  </a14:imgLayer>
                </a14:imgProps>
              </a:ext>
            </a:extLst>
          </a:blip>
          <a:stretch>
            <a:fillRect/>
          </a:stretch>
        </p:blipFill>
        <p:spPr>
          <a:xfrm>
            <a:off x="4231037" y="2620760"/>
            <a:ext cx="3387694" cy="4237240"/>
          </a:xfrm>
          <a:prstGeom prst="rect">
            <a:avLst/>
          </a:prstGeom>
        </p:spPr>
      </p:pic>
      <p:pic>
        <p:nvPicPr>
          <p:cNvPr id="13" name="Picture 12">
            <a:extLst>
              <a:ext uri="{FF2B5EF4-FFF2-40B4-BE49-F238E27FC236}">
                <a16:creationId xmlns:a16="http://schemas.microsoft.com/office/drawing/2014/main" id="{0DF696C2-6A28-3941-A125-AE27A62C7D9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50667" r="95667">
                        <a14:foregroundMark x1="50667" y1="23000" x2="52000" y2="36333"/>
                        <a14:foregroundMark x1="95667" y1="26000" x2="95667" y2="39000"/>
                      </a14:backgroundRemoval>
                    </a14:imgEffect>
                  </a14:imgLayer>
                </a14:imgProps>
              </a:ext>
            </a:extLst>
          </a:blip>
          <a:srcRect l="48627"/>
          <a:stretch/>
        </p:blipFill>
        <p:spPr>
          <a:xfrm rot="20573215">
            <a:off x="2167930" y="3420548"/>
            <a:ext cx="1752894" cy="3412081"/>
          </a:xfrm>
          <a:prstGeom prst="rect">
            <a:avLst/>
          </a:prstGeom>
        </p:spPr>
      </p:pic>
      <p:pic>
        <p:nvPicPr>
          <p:cNvPr id="14" name="Picture 13">
            <a:extLst>
              <a:ext uri="{FF2B5EF4-FFF2-40B4-BE49-F238E27FC236}">
                <a16:creationId xmlns:a16="http://schemas.microsoft.com/office/drawing/2014/main" id="{38D9E4EF-54F0-2343-B46A-AFEB658ACCE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2000" r="44667">
                        <a14:foregroundMark x1="40333" y1="26000" x2="44667" y2="38667"/>
                        <a14:foregroundMark x1="44667" y1="38667" x2="44000" y2="62667"/>
                        <a14:foregroundMark x1="2000" y1="24333" x2="3667" y2="48000"/>
                        <a14:foregroundMark x1="23667" y1="20333" x2="36000" y2="22000"/>
                        <a14:foregroundMark x1="36000" y1="22000" x2="38000" y2="23667"/>
                        <a14:backgroundMark x1="13333" y1="36000" x2="13333" y2="36000"/>
                        <a14:backgroundMark x1="33667" y1="36000" x2="33667" y2="36000"/>
                      </a14:backgroundRemoval>
                    </a14:imgEffect>
                  </a14:imgLayer>
                </a14:imgProps>
              </a:ext>
            </a:extLst>
          </a:blip>
          <a:srcRect r="50865"/>
          <a:stretch/>
        </p:blipFill>
        <p:spPr>
          <a:xfrm rot="2315465">
            <a:off x="7781368" y="3580535"/>
            <a:ext cx="1690218" cy="3439926"/>
          </a:xfrm>
          <a:prstGeom prst="rect">
            <a:avLst/>
          </a:prstGeom>
        </p:spPr>
      </p:pic>
      <p:sp>
        <p:nvSpPr>
          <p:cNvPr id="15" name="TextBox 14">
            <a:extLst>
              <a:ext uri="{FF2B5EF4-FFF2-40B4-BE49-F238E27FC236}">
                <a16:creationId xmlns:a16="http://schemas.microsoft.com/office/drawing/2014/main" id="{1B4253D4-487B-AE48-B035-5890D212A0D7}"/>
              </a:ext>
            </a:extLst>
          </p:cNvPr>
          <p:cNvSpPr txBox="1"/>
          <p:nvPr/>
        </p:nvSpPr>
        <p:spPr>
          <a:xfrm>
            <a:off x="1361219" y="247618"/>
            <a:ext cx="9469562" cy="1508105"/>
          </a:xfrm>
          <a:prstGeom prst="rect">
            <a:avLst/>
          </a:prstGeom>
          <a:solidFill>
            <a:schemeClr val="tx1"/>
          </a:solidFill>
          <a:ln w="66675">
            <a:solidFill>
              <a:schemeClr val="bg1"/>
            </a:solidFill>
          </a:ln>
        </p:spPr>
        <p:txBody>
          <a:bodyPr wrap="square" rtlCol="0">
            <a:spAutoFit/>
          </a:bodyPr>
          <a:lstStyle/>
          <a:p>
            <a:pPr algn="ctr"/>
            <a:r>
              <a:rPr lang="en-US" sz="3200" b="1" dirty="0">
                <a:solidFill>
                  <a:schemeClr val="bg1"/>
                </a:solidFill>
              </a:rPr>
              <a:t>HYPOCRITE</a:t>
            </a:r>
            <a:r>
              <a:rPr lang="en-US" sz="3200" dirty="0">
                <a:solidFill>
                  <a:schemeClr val="bg1"/>
                </a:solidFill>
              </a:rPr>
              <a:t>—one who puts on a mask and feigns himself to be what he is not; a dissembler in religion.</a:t>
            </a:r>
          </a:p>
          <a:p>
            <a:pPr algn="ctr"/>
            <a:r>
              <a:rPr lang="en-US" sz="2800" i="1" dirty="0">
                <a:solidFill>
                  <a:schemeClr val="bg1"/>
                </a:solidFill>
              </a:rPr>
              <a:t>Easton’s Bible Dictionary</a:t>
            </a:r>
          </a:p>
        </p:txBody>
      </p:sp>
    </p:spTree>
    <p:extLst>
      <p:ext uri="{BB962C8B-B14F-4D97-AF65-F5344CB8AC3E}">
        <p14:creationId xmlns:p14="http://schemas.microsoft.com/office/powerpoint/2010/main" val="400759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9C3589-A2B2-694F-A824-8F6E92065D09}"/>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Lst>
          </a:blip>
          <a:srcRect l="12967" t="1562" r="19661"/>
          <a:stretch/>
        </p:blipFill>
        <p:spPr>
          <a:xfrm>
            <a:off x="0" y="10"/>
            <a:ext cx="4107050" cy="6857990"/>
          </a:xfrm>
          <a:prstGeom prst="rect">
            <a:avLst/>
          </a:prstGeom>
          <a:ln>
            <a:noFill/>
          </a:ln>
          <a:effectLst>
            <a:softEdge rad="112500"/>
          </a:effectLst>
        </p:spPr>
      </p:pic>
      <p:pic>
        <p:nvPicPr>
          <p:cNvPr id="5" name="Picture 4">
            <a:extLst>
              <a:ext uri="{FF2B5EF4-FFF2-40B4-BE49-F238E27FC236}">
                <a16:creationId xmlns:a16="http://schemas.microsoft.com/office/drawing/2014/main" id="{F6FFD7E1-F10D-C048-AAE9-C5BE14FA822D}"/>
              </a:ext>
            </a:extLst>
          </p:cNvPr>
          <p:cNvPicPr>
            <a:picLocks noChangeAspect="1"/>
          </p:cNvPicPr>
          <p:nvPr/>
        </p:nvPicPr>
        <p:blipFill>
          <a:blip r:embed="rId4"/>
          <a:stretch>
            <a:fillRect/>
          </a:stretch>
        </p:blipFill>
        <p:spPr>
          <a:xfrm>
            <a:off x="4107050" y="0"/>
            <a:ext cx="8043831" cy="5363511"/>
          </a:xfrm>
          <a:prstGeom prst="rect">
            <a:avLst/>
          </a:prstGeom>
          <a:ln>
            <a:noFill/>
          </a:ln>
          <a:effectLst>
            <a:softEdge rad="112500"/>
          </a:effectLst>
        </p:spPr>
      </p:pic>
      <p:sp>
        <p:nvSpPr>
          <p:cNvPr id="6" name="TextBox 5">
            <a:extLst>
              <a:ext uri="{FF2B5EF4-FFF2-40B4-BE49-F238E27FC236}">
                <a16:creationId xmlns:a16="http://schemas.microsoft.com/office/drawing/2014/main" id="{D284D6A2-45EB-2C49-84BD-DEA9F542460B}"/>
              </a:ext>
            </a:extLst>
          </p:cNvPr>
          <p:cNvSpPr txBox="1"/>
          <p:nvPr/>
        </p:nvSpPr>
        <p:spPr>
          <a:xfrm>
            <a:off x="4107050" y="5580287"/>
            <a:ext cx="8144463" cy="707886"/>
          </a:xfrm>
          <a:prstGeom prst="rect">
            <a:avLst/>
          </a:prstGeom>
          <a:noFill/>
        </p:spPr>
        <p:txBody>
          <a:bodyPr wrap="square" rtlCol="0">
            <a:spAutoFit/>
          </a:bodyPr>
          <a:lstStyle/>
          <a:p>
            <a:pPr algn="ctr"/>
            <a:r>
              <a:rPr lang="en-US" sz="4000" b="1" dirty="0">
                <a:solidFill>
                  <a:schemeClr val="bg1"/>
                </a:solidFill>
              </a:rPr>
              <a:t>Where Is Sin Most Likely To Happen?</a:t>
            </a:r>
          </a:p>
        </p:txBody>
      </p:sp>
      <p:sp>
        <p:nvSpPr>
          <p:cNvPr id="7" name="TextBox 6">
            <a:extLst>
              <a:ext uri="{FF2B5EF4-FFF2-40B4-BE49-F238E27FC236}">
                <a16:creationId xmlns:a16="http://schemas.microsoft.com/office/drawing/2014/main" id="{0E6A7BAD-0F5E-B84F-9752-0243CF39CD13}"/>
              </a:ext>
            </a:extLst>
          </p:cNvPr>
          <p:cNvSpPr txBox="1"/>
          <p:nvPr/>
        </p:nvSpPr>
        <p:spPr>
          <a:xfrm>
            <a:off x="4141868" y="5580287"/>
            <a:ext cx="8144463" cy="707886"/>
          </a:xfrm>
          <a:prstGeom prst="rect">
            <a:avLst/>
          </a:prstGeom>
          <a:noFill/>
        </p:spPr>
        <p:txBody>
          <a:bodyPr wrap="square" rtlCol="0">
            <a:spAutoFit/>
          </a:bodyPr>
          <a:lstStyle/>
          <a:p>
            <a:pPr algn="ctr"/>
            <a:r>
              <a:rPr lang="en-US" sz="4000" b="1" dirty="0">
                <a:solidFill>
                  <a:schemeClr val="bg1"/>
                </a:solidFill>
              </a:rPr>
              <a:t>Where Will You Be A Hypocrite?</a:t>
            </a:r>
          </a:p>
        </p:txBody>
      </p:sp>
      <p:pic>
        <p:nvPicPr>
          <p:cNvPr id="9" name="Picture 8">
            <a:extLst>
              <a:ext uri="{FF2B5EF4-FFF2-40B4-BE49-F238E27FC236}">
                <a16:creationId xmlns:a16="http://schemas.microsoft.com/office/drawing/2014/main" id="{2EFBF67C-7903-514C-BBE2-827C19FD482B}"/>
              </a:ext>
            </a:extLst>
          </p:cNvPr>
          <p:cNvPicPr>
            <a:picLocks noChangeAspect="1"/>
          </p:cNvPicPr>
          <p:nvPr/>
        </p:nvPicPr>
        <p:blipFill>
          <a:blip r:embed="rId5"/>
          <a:stretch>
            <a:fillRect/>
          </a:stretch>
        </p:blipFill>
        <p:spPr>
          <a:xfrm>
            <a:off x="5339647" y="248296"/>
            <a:ext cx="1243308" cy="1243308"/>
          </a:xfrm>
          <a:prstGeom prst="rect">
            <a:avLst/>
          </a:prstGeom>
        </p:spPr>
      </p:pic>
      <p:pic>
        <p:nvPicPr>
          <p:cNvPr id="11" name="Picture 10">
            <a:extLst>
              <a:ext uri="{FF2B5EF4-FFF2-40B4-BE49-F238E27FC236}">
                <a16:creationId xmlns:a16="http://schemas.microsoft.com/office/drawing/2014/main" id="{E7A20CF9-CD6B-DC4B-BCDA-A6D3448E5445}"/>
              </a:ext>
            </a:extLst>
          </p:cNvPr>
          <p:cNvPicPr>
            <a:picLocks noChangeAspect="1"/>
          </p:cNvPicPr>
          <p:nvPr/>
        </p:nvPicPr>
        <p:blipFill>
          <a:blip r:embed="rId6"/>
          <a:stretch>
            <a:fillRect/>
          </a:stretch>
        </p:blipFill>
        <p:spPr>
          <a:xfrm>
            <a:off x="6768936" y="251570"/>
            <a:ext cx="1240034" cy="1240034"/>
          </a:xfrm>
          <a:prstGeom prst="rect">
            <a:avLst/>
          </a:prstGeom>
        </p:spPr>
      </p:pic>
      <p:pic>
        <p:nvPicPr>
          <p:cNvPr id="16" name="Picture 15">
            <a:extLst>
              <a:ext uri="{FF2B5EF4-FFF2-40B4-BE49-F238E27FC236}">
                <a16:creationId xmlns:a16="http://schemas.microsoft.com/office/drawing/2014/main" id="{0DF0CA15-E4F5-CA41-B3E0-C81B3AF6A0F5}"/>
              </a:ext>
            </a:extLst>
          </p:cNvPr>
          <p:cNvPicPr>
            <a:picLocks noChangeAspect="1"/>
          </p:cNvPicPr>
          <p:nvPr/>
        </p:nvPicPr>
        <p:blipFill>
          <a:blip r:embed="rId7"/>
          <a:stretch>
            <a:fillRect/>
          </a:stretch>
        </p:blipFill>
        <p:spPr>
          <a:xfrm>
            <a:off x="7821569" y="73847"/>
            <a:ext cx="1665832" cy="1417757"/>
          </a:xfrm>
          <a:prstGeom prst="rect">
            <a:avLst/>
          </a:prstGeom>
        </p:spPr>
      </p:pic>
      <p:pic>
        <p:nvPicPr>
          <p:cNvPr id="17" name="Picture 16">
            <a:extLst>
              <a:ext uri="{FF2B5EF4-FFF2-40B4-BE49-F238E27FC236}">
                <a16:creationId xmlns:a16="http://schemas.microsoft.com/office/drawing/2014/main" id="{31281127-B92A-0742-A961-434E2A6E024E}"/>
              </a:ext>
            </a:extLst>
          </p:cNvPr>
          <p:cNvPicPr>
            <a:picLocks noChangeAspect="1"/>
          </p:cNvPicPr>
          <p:nvPr/>
        </p:nvPicPr>
        <p:blipFill>
          <a:blip r:embed="rId8"/>
          <a:stretch>
            <a:fillRect/>
          </a:stretch>
        </p:blipFill>
        <p:spPr>
          <a:xfrm>
            <a:off x="9487401" y="300959"/>
            <a:ext cx="1137982" cy="1137982"/>
          </a:xfrm>
          <a:prstGeom prst="rect">
            <a:avLst/>
          </a:prstGeom>
        </p:spPr>
      </p:pic>
    </p:spTree>
    <p:extLst>
      <p:ext uri="{BB962C8B-B14F-4D97-AF65-F5344CB8AC3E}">
        <p14:creationId xmlns:p14="http://schemas.microsoft.com/office/powerpoint/2010/main" val="286243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CFAF6B-9D41-CE40-8907-739B3EF4CE14}"/>
              </a:ext>
            </a:extLst>
          </p:cNvPr>
          <p:cNvPicPr>
            <a:picLocks noChangeAspect="1"/>
          </p:cNvPicPr>
          <p:nvPr/>
        </p:nvPicPr>
        <p:blipFill>
          <a:blip r:embed="rId2"/>
          <a:stretch>
            <a:fillRect/>
          </a:stretch>
        </p:blipFill>
        <p:spPr>
          <a:xfrm>
            <a:off x="7899400" y="240437"/>
            <a:ext cx="4292600" cy="4292600"/>
          </a:xfrm>
          <a:prstGeom prst="rect">
            <a:avLst/>
          </a:prstGeom>
        </p:spPr>
      </p:pic>
      <p:pic>
        <p:nvPicPr>
          <p:cNvPr id="7" name="Picture 6">
            <a:extLst>
              <a:ext uri="{FF2B5EF4-FFF2-40B4-BE49-F238E27FC236}">
                <a16:creationId xmlns:a16="http://schemas.microsoft.com/office/drawing/2014/main" id="{6509572B-8FFC-1E46-A052-926B16C96399}"/>
              </a:ext>
            </a:extLst>
          </p:cNvPr>
          <p:cNvPicPr>
            <a:picLocks noChangeAspect="1"/>
          </p:cNvPicPr>
          <p:nvPr/>
        </p:nvPicPr>
        <p:blipFill rotWithShape="1">
          <a:blip r:embed="rId3"/>
          <a:srcRect l="12306" t="9697" r="-1" b="7979"/>
          <a:stretch/>
        </p:blipFill>
        <p:spPr>
          <a:xfrm flipH="1">
            <a:off x="5507995" y="2146300"/>
            <a:ext cx="4420391" cy="3169403"/>
          </a:xfrm>
          <a:prstGeom prst="ellipse">
            <a:avLst/>
          </a:prstGeom>
        </p:spPr>
      </p:pic>
      <p:sp>
        <p:nvSpPr>
          <p:cNvPr id="6" name="Oval Callout 5">
            <a:extLst>
              <a:ext uri="{FF2B5EF4-FFF2-40B4-BE49-F238E27FC236}">
                <a16:creationId xmlns:a16="http://schemas.microsoft.com/office/drawing/2014/main" id="{1ACFD827-D7D7-914B-B724-14D9514C9DC0}"/>
              </a:ext>
            </a:extLst>
          </p:cNvPr>
          <p:cNvSpPr/>
          <p:nvPr/>
        </p:nvSpPr>
        <p:spPr>
          <a:xfrm>
            <a:off x="402956" y="209012"/>
            <a:ext cx="6571281" cy="3874576"/>
          </a:xfrm>
          <a:prstGeom prst="wedgeEllipseCallout">
            <a:avLst>
              <a:gd name="adj1" fmla="val 73611"/>
              <a:gd name="adj2" fmla="val -3110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a:solidFill>
                  <a:prstClr val="black"/>
                </a:solidFill>
              </a:rPr>
              <a:t>ATTENTION:</a:t>
            </a:r>
          </a:p>
          <a:p>
            <a:pPr lvl="0" algn="ctr"/>
            <a:r>
              <a:rPr lang="en-US" sz="4800" dirty="0">
                <a:solidFill>
                  <a:prstClr val="black"/>
                </a:solidFill>
              </a:rPr>
              <a:t>I am going to give a generous gift to a poor person</a:t>
            </a:r>
          </a:p>
        </p:txBody>
      </p:sp>
      <p:sp>
        <p:nvSpPr>
          <p:cNvPr id="9" name="TextBox 8">
            <a:extLst>
              <a:ext uri="{FF2B5EF4-FFF2-40B4-BE49-F238E27FC236}">
                <a16:creationId xmlns:a16="http://schemas.microsoft.com/office/drawing/2014/main" id="{577A784C-D5CE-5446-8581-F8A3C9705B98}"/>
              </a:ext>
            </a:extLst>
          </p:cNvPr>
          <p:cNvSpPr txBox="1"/>
          <p:nvPr/>
        </p:nvSpPr>
        <p:spPr>
          <a:xfrm>
            <a:off x="526942" y="4218000"/>
            <a:ext cx="9401444" cy="2554545"/>
          </a:xfrm>
          <a:prstGeom prst="rect">
            <a:avLst/>
          </a:prstGeom>
          <a:noFill/>
        </p:spPr>
        <p:txBody>
          <a:bodyPr wrap="square" rtlCol="0">
            <a:spAutoFit/>
          </a:bodyPr>
          <a:lstStyle/>
          <a:p>
            <a:r>
              <a:rPr lang="en-US" sz="3200" b="1" dirty="0"/>
              <a:t>Matthew 6:2</a:t>
            </a:r>
          </a:p>
          <a:p>
            <a:r>
              <a:rPr lang="en-US" sz="3200" dirty="0"/>
              <a:t>“So when you give to the poor, </a:t>
            </a:r>
            <a:r>
              <a:rPr lang="en-US" sz="3200" b="1" dirty="0">
                <a:solidFill>
                  <a:schemeClr val="accent1">
                    <a:lumMod val="75000"/>
                  </a:schemeClr>
                </a:solidFill>
                <a:effectLst>
                  <a:outerShdw blurRad="50800" dist="50800" dir="5400000" algn="ctr" rotWithShape="0">
                    <a:schemeClr val="tx1"/>
                  </a:outerShdw>
                </a:effectLst>
              </a:rPr>
              <a:t>do not sound a trumpet before you, as the hypocrites do in the synagogues and in the streets</a:t>
            </a:r>
            <a:r>
              <a:rPr lang="en-US" sz="3200" dirty="0">
                <a:solidFill>
                  <a:schemeClr val="accent1">
                    <a:lumMod val="75000"/>
                  </a:schemeClr>
                </a:solidFill>
                <a:effectLst>
                  <a:outerShdw blurRad="50800" dist="50800" dir="5400000" algn="ctr" rotWithShape="0">
                    <a:schemeClr val="tx1"/>
                  </a:outerShdw>
                </a:effectLst>
              </a:rPr>
              <a:t>, </a:t>
            </a:r>
            <a:r>
              <a:rPr lang="en-US" sz="3200" dirty="0"/>
              <a:t>so that they may be honored by men. </a:t>
            </a:r>
            <a:r>
              <a:rPr lang="en-US" sz="3200" b="1" dirty="0">
                <a:solidFill>
                  <a:srgbClr val="C00000"/>
                </a:solidFill>
                <a:effectLst>
                  <a:outerShdw blurRad="50800" dist="25400" dir="5400000" algn="ctr" rotWithShape="0">
                    <a:schemeClr val="tx1"/>
                  </a:outerShdw>
                </a:effectLst>
              </a:rPr>
              <a:t>Truly I say to you, they have their reward in full.</a:t>
            </a:r>
          </a:p>
        </p:txBody>
      </p:sp>
    </p:spTree>
    <p:extLst>
      <p:ext uri="{BB962C8B-B14F-4D97-AF65-F5344CB8AC3E}">
        <p14:creationId xmlns:p14="http://schemas.microsoft.com/office/powerpoint/2010/main" val="31380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6D5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9158A63-0861-0B4B-A444-52D64D241453}"/>
              </a:ext>
            </a:extLst>
          </p:cNvPr>
          <p:cNvPicPr>
            <a:picLocks noChangeAspect="1"/>
          </p:cNvPicPr>
          <p:nvPr/>
        </p:nvPicPr>
        <p:blipFill>
          <a:blip r:embed="rId4"/>
          <a:stretch>
            <a:fillRect/>
          </a:stretch>
        </p:blipFill>
        <p:spPr>
          <a:xfrm>
            <a:off x="2560846" y="393522"/>
            <a:ext cx="7421354" cy="5362413"/>
          </a:xfrm>
          <a:prstGeom prst="rect">
            <a:avLst/>
          </a:prstGeom>
        </p:spPr>
      </p:pic>
      <p:pic>
        <p:nvPicPr>
          <p:cNvPr id="3" name="Picture 2">
            <a:extLst>
              <a:ext uri="{FF2B5EF4-FFF2-40B4-BE49-F238E27FC236}">
                <a16:creationId xmlns:a16="http://schemas.microsoft.com/office/drawing/2014/main" id="{58DCDF0E-43E2-A149-9E76-4F7CAD6826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462" y1="31692" x2="49308" y2="38692"/>
                        <a14:foregroundMark x1="49308" y1="38692" x2="49308" y2="38846"/>
                        <a14:foregroundMark x1="35308" y1="36846" x2="28538" y2="42615"/>
                      </a14:backgroundRemoval>
                    </a14:imgEffect>
                  </a14:imgLayer>
                </a14:imgProps>
              </a:ext>
            </a:extLst>
          </a:blip>
          <a:stretch>
            <a:fillRect/>
          </a:stretch>
        </p:blipFill>
        <p:spPr>
          <a:xfrm>
            <a:off x="3645360" y="898790"/>
            <a:ext cx="5250667" cy="5250667"/>
          </a:xfrm>
          <a:prstGeom prst="rect">
            <a:avLst/>
          </a:prstGeom>
        </p:spPr>
      </p:pic>
      <p:sp>
        <p:nvSpPr>
          <p:cNvPr id="5" name="TextBox 4">
            <a:extLst>
              <a:ext uri="{FF2B5EF4-FFF2-40B4-BE49-F238E27FC236}">
                <a16:creationId xmlns:a16="http://schemas.microsoft.com/office/drawing/2014/main" id="{6CBB37AA-1816-0448-AA6E-6062242F686A}"/>
              </a:ext>
            </a:extLst>
          </p:cNvPr>
          <p:cNvSpPr txBox="1"/>
          <p:nvPr/>
        </p:nvSpPr>
        <p:spPr>
          <a:xfrm>
            <a:off x="3076397" y="5605036"/>
            <a:ext cx="6039205" cy="769441"/>
          </a:xfrm>
          <a:prstGeom prst="rect">
            <a:avLst/>
          </a:prstGeom>
          <a:noFill/>
        </p:spPr>
        <p:txBody>
          <a:bodyPr wrap="square" rtlCol="0">
            <a:spAutoFit/>
          </a:bodyPr>
          <a:lstStyle/>
          <a:p>
            <a:pPr algn="ctr"/>
            <a:r>
              <a:rPr lang="en-US" sz="4400" b="1" dirty="0"/>
              <a:t>Matthew 6:1-8,14-18</a:t>
            </a:r>
          </a:p>
        </p:txBody>
      </p:sp>
    </p:spTree>
    <p:extLst>
      <p:ext uri="{BB962C8B-B14F-4D97-AF65-F5344CB8AC3E}">
        <p14:creationId xmlns:p14="http://schemas.microsoft.com/office/powerpoint/2010/main" val="550013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B57AF-0097-BD4C-B71F-B222CEAE09B1}"/>
              </a:ext>
            </a:extLst>
          </p:cNvPr>
          <p:cNvPicPr>
            <a:picLocks noChangeAspect="1"/>
          </p:cNvPicPr>
          <p:nvPr/>
        </p:nvPicPr>
        <p:blipFill rotWithShape="1">
          <a:blip r:embed="rId3"/>
          <a:srcRect l="15179" r="14462"/>
          <a:stretch/>
        </p:blipFill>
        <p:spPr>
          <a:xfrm>
            <a:off x="8648053" y="709837"/>
            <a:ext cx="3543947" cy="5036949"/>
          </a:xfrm>
          <a:prstGeom prst="rect">
            <a:avLst/>
          </a:prstGeom>
        </p:spPr>
      </p:pic>
      <p:sp>
        <p:nvSpPr>
          <p:cNvPr id="3" name="TextBox 2">
            <a:extLst>
              <a:ext uri="{FF2B5EF4-FFF2-40B4-BE49-F238E27FC236}">
                <a16:creationId xmlns:a16="http://schemas.microsoft.com/office/drawing/2014/main" id="{D8A71302-D0A4-3C41-BAF4-83357D307CA8}"/>
              </a:ext>
            </a:extLst>
          </p:cNvPr>
          <p:cNvSpPr txBox="1"/>
          <p:nvPr/>
        </p:nvSpPr>
        <p:spPr>
          <a:xfrm>
            <a:off x="960894" y="709837"/>
            <a:ext cx="7795648" cy="1200329"/>
          </a:xfrm>
          <a:prstGeom prst="rect">
            <a:avLst/>
          </a:prstGeom>
          <a:noFill/>
        </p:spPr>
        <p:txBody>
          <a:bodyPr wrap="square" rtlCol="0">
            <a:spAutoFit/>
          </a:bodyPr>
          <a:lstStyle/>
          <a:p>
            <a:pPr algn="ctr"/>
            <a:r>
              <a:rPr lang="en-US" sz="3600" b="1" dirty="0"/>
              <a:t>Why give to the poor?</a:t>
            </a:r>
          </a:p>
          <a:p>
            <a:pPr algn="ctr"/>
            <a:r>
              <a:rPr lang="en-US" sz="3600" i="1" dirty="0">
                <a:latin typeface="+mj-lt"/>
              </a:rPr>
              <a:t>Because you want to help them out</a:t>
            </a:r>
          </a:p>
        </p:txBody>
      </p:sp>
      <p:sp>
        <p:nvSpPr>
          <p:cNvPr id="5" name="TextBox 4">
            <a:extLst>
              <a:ext uri="{FF2B5EF4-FFF2-40B4-BE49-F238E27FC236}">
                <a16:creationId xmlns:a16="http://schemas.microsoft.com/office/drawing/2014/main" id="{FBD3DBD0-009F-044B-9473-EE50E7D38094}"/>
              </a:ext>
            </a:extLst>
          </p:cNvPr>
          <p:cNvSpPr txBox="1"/>
          <p:nvPr/>
        </p:nvSpPr>
        <p:spPr>
          <a:xfrm>
            <a:off x="960894" y="2096432"/>
            <a:ext cx="7795648" cy="1200329"/>
          </a:xfrm>
          <a:prstGeom prst="rect">
            <a:avLst/>
          </a:prstGeom>
          <a:noFill/>
        </p:spPr>
        <p:txBody>
          <a:bodyPr wrap="square" rtlCol="0">
            <a:spAutoFit/>
          </a:bodyPr>
          <a:lstStyle/>
          <a:p>
            <a:pPr algn="ctr"/>
            <a:r>
              <a:rPr lang="en-US" sz="3600" b="1" dirty="0"/>
              <a:t>Why should I pray?</a:t>
            </a:r>
          </a:p>
          <a:p>
            <a:pPr algn="ctr"/>
            <a:r>
              <a:rPr lang="en-US" sz="3600" i="1" dirty="0">
                <a:latin typeface="+mj-lt"/>
              </a:rPr>
              <a:t>Because I need God to hear me</a:t>
            </a:r>
          </a:p>
        </p:txBody>
      </p:sp>
      <p:sp>
        <p:nvSpPr>
          <p:cNvPr id="6" name="TextBox 5">
            <a:extLst>
              <a:ext uri="{FF2B5EF4-FFF2-40B4-BE49-F238E27FC236}">
                <a16:creationId xmlns:a16="http://schemas.microsoft.com/office/drawing/2014/main" id="{C885AD1F-0235-E748-94DE-07B740203EA3}"/>
              </a:ext>
            </a:extLst>
          </p:cNvPr>
          <p:cNvSpPr txBox="1"/>
          <p:nvPr/>
        </p:nvSpPr>
        <p:spPr>
          <a:xfrm>
            <a:off x="852405" y="4869623"/>
            <a:ext cx="7795648" cy="1754326"/>
          </a:xfrm>
          <a:prstGeom prst="rect">
            <a:avLst/>
          </a:prstGeom>
          <a:noFill/>
        </p:spPr>
        <p:txBody>
          <a:bodyPr wrap="square" rtlCol="0">
            <a:spAutoFit/>
          </a:bodyPr>
          <a:lstStyle/>
          <a:p>
            <a:pPr algn="ctr"/>
            <a:r>
              <a:rPr lang="en-US" sz="3600" b="1" dirty="0"/>
              <a:t>Why should I fast?</a:t>
            </a:r>
          </a:p>
          <a:p>
            <a:pPr algn="ctr"/>
            <a:r>
              <a:rPr lang="en-US" sz="3600" i="1" dirty="0">
                <a:latin typeface="+mj-lt"/>
              </a:rPr>
              <a:t>I want God to see my dedication or </a:t>
            </a:r>
            <a:br>
              <a:rPr lang="en-US" sz="3600" i="1" dirty="0">
                <a:latin typeface="+mj-lt"/>
              </a:rPr>
            </a:br>
            <a:r>
              <a:rPr lang="en-US" sz="3600" i="1" dirty="0">
                <a:latin typeface="+mj-lt"/>
              </a:rPr>
              <a:t>notice my plea for His intervention</a:t>
            </a:r>
          </a:p>
        </p:txBody>
      </p:sp>
      <p:sp>
        <p:nvSpPr>
          <p:cNvPr id="7" name="TextBox 6">
            <a:extLst>
              <a:ext uri="{FF2B5EF4-FFF2-40B4-BE49-F238E27FC236}">
                <a16:creationId xmlns:a16="http://schemas.microsoft.com/office/drawing/2014/main" id="{E807D4A7-50CD-9140-BB76-C38B953A12C4}"/>
              </a:ext>
            </a:extLst>
          </p:cNvPr>
          <p:cNvSpPr txBox="1"/>
          <p:nvPr/>
        </p:nvSpPr>
        <p:spPr>
          <a:xfrm>
            <a:off x="960894" y="3483027"/>
            <a:ext cx="7795648" cy="1200329"/>
          </a:xfrm>
          <a:prstGeom prst="rect">
            <a:avLst/>
          </a:prstGeom>
          <a:noFill/>
        </p:spPr>
        <p:txBody>
          <a:bodyPr wrap="square" rtlCol="0">
            <a:spAutoFit/>
          </a:bodyPr>
          <a:lstStyle/>
          <a:p>
            <a:pPr algn="ctr"/>
            <a:r>
              <a:rPr lang="en-US" sz="3600" b="1" dirty="0"/>
              <a:t>Why should I forgive?</a:t>
            </a:r>
          </a:p>
          <a:p>
            <a:pPr algn="ctr"/>
            <a:r>
              <a:rPr lang="en-US" sz="3600" i="1" dirty="0">
                <a:latin typeface="+mj-lt"/>
              </a:rPr>
              <a:t>Because I need God to forgive me</a:t>
            </a:r>
          </a:p>
        </p:txBody>
      </p:sp>
    </p:spTree>
    <p:extLst>
      <p:ext uri="{BB962C8B-B14F-4D97-AF65-F5344CB8AC3E}">
        <p14:creationId xmlns:p14="http://schemas.microsoft.com/office/powerpoint/2010/main" val="64690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1000"/>
                                        <p:tgtEl>
                                          <p:spTgt spid="5">
                                            <p:txEl>
                                              <p:pRg st="1" end="1"/>
                                            </p:txEl>
                                          </p:spTgt>
                                        </p:tgtEl>
                                      </p:cBhvr>
                                    </p:animEffect>
                                    <p:anim calcmode="lin" valueType="num">
                                      <p:cBhvr>
                                        <p:cTn id="2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fade">
                                      <p:cBhvr>
                                        <p:cTn id="36" dur="1000"/>
                                        <p:tgtEl>
                                          <p:spTgt spid="7">
                                            <p:txEl>
                                              <p:pRg st="1" end="1"/>
                                            </p:txEl>
                                          </p:spTgt>
                                        </p:tgtEl>
                                      </p:cBhvr>
                                    </p:animEffect>
                                    <p:anim calcmode="lin" valueType="num">
                                      <p:cBhvr>
                                        <p:cTn id="3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500"/>
                                        <p:tgtEl>
                                          <p:spTgt spid="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Effect transition="in" filter="fade">
                                      <p:cBhvr>
                                        <p:cTn id="48" dur="1000"/>
                                        <p:tgtEl>
                                          <p:spTgt spid="6">
                                            <p:txEl>
                                              <p:pRg st="1" end="1"/>
                                            </p:txEl>
                                          </p:spTgt>
                                        </p:tgtEl>
                                      </p:cBhvr>
                                    </p:animEffect>
                                    <p:anim calcmode="lin" valueType="num">
                                      <p:cBhvr>
                                        <p:cTn id="4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5" grpId="0" uiExpand="1" build="allAtOnce"/>
      <p:bldP spid="6" grpId="0" uiExpand="1" build="allAtOnce"/>
      <p:bldP spid="7"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B57AF-0097-BD4C-B71F-B222CEAE09B1}"/>
              </a:ext>
            </a:extLst>
          </p:cNvPr>
          <p:cNvPicPr>
            <a:picLocks noChangeAspect="1"/>
          </p:cNvPicPr>
          <p:nvPr/>
        </p:nvPicPr>
        <p:blipFill rotWithShape="1">
          <a:blip r:embed="rId3"/>
          <a:srcRect l="15179" r="14462"/>
          <a:stretch/>
        </p:blipFill>
        <p:spPr>
          <a:xfrm>
            <a:off x="8648053" y="709837"/>
            <a:ext cx="3543947" cy="5036949"/>
          </a:xfrm>
          <a:prstGeom prst="rect">
            <a:avLst/>
          </a:prstGeom>
        </p:spPr>
      </p:pic>
      <p:sp>
        <p:nvSpPr>
          <p:cNvPr id="3" name="TextBox 2">
            <a:extLst>
              <a:ext uri="{FF2B5EF4-FFF2-40B4-BE49-F238E27FC236}">
                <a16:creationId xmlns:a16="http://schemas.microsoft.com/office/drawing/2014/main" id="{D8A71302-D0A4-3C41-BAF4-83357D307CA8}"/>
              </a:ext>
            </a:extLst>
          </p:cNvPr>
          <p:cNvSpPr txBox="1"/>
          <p:nvPr/>
        </p:nvSpPr>
        <p:spPr>
          <a:xfrm>
            <a:off x="960894" y="709837"/>
            <a:ext cx="7795648" cy="1200329"/>
          </a:xfrm>
          <a:prstGeom prst="rect">
            <a:avLst/>
          </a:prstGeom>
          <a:noFill/>
        </p:spPr>
        <p:txBody>
          <a:bodyPr wrap="square" rtlCol="0">
            <a:spAutoFit/>
          </a:bodyPr>
          <a:lstStyle/>
          <a:p>
            <a:pPr algn="ctr"/>
            <a:r>
              <a:rPr lang="en-US" sz="3600" b="1" dirty="0"/>
              <a:t>Why should I study the bible?</a:t>
            </a:r>
          </a:p>
          <a:p>
            <a:pPr algn="ctr"/>
            <a:r>
              <a:rPr lang="en-US" sz="3600" i="1" dirty="0">
                <a:latin typeface="+mj-lt"/>
              </a:rPr>
              <a:t>To learn about God &amp; To better serve God</a:t>
            </a:r>
          </a:p>
        </p:txBody>
      </p:sp>
      <p:sp>
        <p:nvSpPr>
          <p:cNvPr id="5" name="TextBox 4">
            <a:extLst>
              <a:ext uri="{FF2B5EF4-FFF2-40B4-BE49-F238E27FC236}">
                <a16:creationId xmlns:a16="http://schemas.microsoft.com/office/drawing/2014/main" id="{FBD3DBD0-009F-044B-9473-EE50E7D38094}"/>
              </a:ext>
            </a:extLst>
          </p:cNvPr>
          <p:cNvSpPr txBox="1"/>
          <p:nvPr/>
        </p:nvSpPr>
        <p:spPr>
          <a:xfrm>
            <a:off x="960894" y="2096432"/>
            <a:ext cx="7795648" cy="1200329"/>
          </a:xfrm>
          <a:prstGeom prst="rect">
            <a:avLst/>
          </a:prstGeom>
          <a:noFill/>
        </p:spPr>
        <p:txBody>
          <a:bodyPr wrap="square" rtlCol="0">
            <a:spAutoFit/>
          </a:bodyPr>
          <a:lstStyle/>
          <a:p>
            <a:pPr algn="ctr"/>
            <a:r>
              <a:rPr lang="en-US" sz="3600" b="1" dirty="0"/>
              <a:t>Why should I sing?</a:t>
            </a:r>
          </a:p>
          <a:p>
            <a:pPr algn="ctr"/>
            <a:r>
              <a:rPr lang="en-US" sz="3600" i="1" dirty="0">
                <a:latin typeface="+mj-lt"/>
              </a:rPr>
              <a:t>To praise God &amp; To encourage others</a:t>
            </a:r>
          </a:p>
        </p:txBody>
      </p:sp>
      <p:sp>
        <p:nvSpPr>
          <p:cNvPr id="6" name="TextBox 5">
            <a:extLst>
              <a:ext uri="{FF2B5EF4-FFF2-40B4-BE49-F238E27FC236}">
                <a16:creationId xmlns:a16="http://schemas.microsoft.com/office/drawing/2014/main" id="{C885AD1F-0235-E748-94DE-07B740203EA3}"/>
              </a:ext>
            </a:extLst>
          </p:cNvPr>
          <p:cNvSpPr txBox="1"/>
          <p:nvPr/>
        </p:nvSpPr>
        <p:spPr>
          <a:xfrm>
            <a:off x="852405" y="4869623"/>
            <a:ext cx="7795648" cy="1200329"/>
          </a:xfrm>
          <a:prstGeom prst="rect">
            <a:avLst/>
          </a:prstGeom>
          <a:noFill/>
        </p:spPr>
        <p:txBody>
          <a:bodyPr wrap="square" rtlCol="0">
            <a:spAutoFit/>
          </a:bodyPr>
          <a:lstStyle/>
          <a:p>
            <a:pPr algn="ctr"/>
            <a:r>
              <a:rPr lang="en-US" sz="3600" b="1" dirty="0"/>
              <a:t>Why should I serve my brother?</a:t>
            </a:r>
          </a:p>
          <a:p>
            <a:pPr algn="ctr"/>
            <a:r>
              <a:rPr lang="en-US" sz="3600" i="1" dirty="0">
                <a:latin typeface="+mj-lt"/>
              </a:rPr>
              <a:t>To demonstrate my love for him</a:t>
            </a:r>
          </a:p>
        </p:txBody>
      </p:sp>
      <p:sp>
        <p:nvSpPr>
          <p:cNvPr id="7" name="TextBox 6">
            <a:extLst>
              <a:ext uri="{FF2B5EF4-FFF2-40B4-BE49-F238E27FC236}">
                <a16:creationId xmlns:a16="http://schemas.microsoft.com/office/drawing/2014/main" id="{E807D4A7-50CD-9140-BB76-C38B953A12C4}"/>
              </a:ext>
            </a:extLst>
          </p:cNvPr>
          <p:cNvSpPr txBox="1"/>
          <p:nvPr/>
        </p:nvSpPr>
        <p:spPr>
          <a:xfrm>
            <a:off x="960894" y="3483027"/>
            <a:ext cx="7795648" cy="1200329"/>
          </a:xfrm>
          <a:prstGeom prst="rect">
            <a:avLst/>
          </a:prstGeom>
          <a:noFill/>
        </p:spPr>
        <p:txBody>
          <a:bodyPr wrap="square" rtlCol="0">
            <a:spAutoFit/>
          </a:bodyPr>
          <a:lstStyle/>
          <a:p>
            <a:pPr algn="ctr"/>
            <a:r>
              <a:rPr lang="en-US" sz="3600" b="1" dirty="0"/>
              <a:t>Leave a contribution?</a:t>
            </a:r>
          </a:p>
          <a:p>
            <a:pPr algn="ctr"/>
            <a:r>
              <a:rPr lang="en-US" sz="3600" i="1" dirty="0">
                <a:latin typeface="+mj-lt"/>
              </a:rPr>
              <a:t>To honor God from my wealth</a:t>
            </a:r>
          </a:p>
        </p:txBody>
      </p:sp>
    </p:spTree>
    <p:extLst>
      <p:ext uri="{BB962C8B-B14F-4D97-AF65-F5344CB8AC3E}">
        <p14:creationId xmlns:p14="http://schemas.microsoft.com/office/powerpoint/2010/main" val="227304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1000"/>
                                        <p:tgtEl>
                                          <p:spTgt spid="7">
                                            <p:txEl>
                                              <p:pRg st="1" end="1"/>
                                            </p:txEl>
                                          </p:spTgt>
                                        </p:tgtEl>
                                      </p:cBhvr>
                                    </p:animEffect>
                                    <p:anim calcmode="lin" valueType="num">
                                      <p:cBhvr>
                                        <p:cTn id="3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1000"/>
                                        <p:tgtEl>
                                          <p:spTgt spid="6">
                                            <p:txEl>
                                              <p:pRg st="1" end="1"/>
                                            </p:txEl>
                                          </p:spTgt>
                                        </p:tgtEl>
                                      </p:cBhvr>
                                    </p:animEffect>
                                    <p:anim calcmode="lin" valueType="num">
                                      <p:cBhvr>
                                        <p:cTn id="4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5" grpId="0" uiExpand="1" build="allAtOnce"/>
      <p:bldP spid="6" grpId="0" uiExpand="1" build="allAtOnce"/>
      <p:bldP spid="7"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89034" y="1032041"/>
            <a:ext cx="9012265" cy="5447645"/>
          </a:xfrm>
          <a:prstGeom prst="rect">
            <a:avLst/>
          </a:prstGeom>
          <a:noFill/>
        </p:spPr>
        <p:txBody>
          <a:bodyPr wrap="square" rtlCol="0">
            <a:spAutoFit/>
          </a:bodyPr>
          <a:lstStyle>
            <a:defPPr>
              <a:defRPr lang="en-US"/>
            </a:defPPr>
            <a:lvl1pPr>
              <a:defRPr sz="3200" b="1">
                <a:solidFill>
                  <a:schemeClr val="bg1"/>
                </a:solidFill>
                <a:effectLst>
                  <a:glow rad="127000">
                    <a:schemeClr val="tx1"/>
                  </a:glow>
                </a:effectLst>
              </a:defRPr>
            </a:lvl1pPr>
          </a:lstStyle>
          <a:p>
            <a:pPr>
              <a:spcAft>
                <a:spcPts val="1800"/>
              </a:spcAft>
            </a:pPr>
            <a:r>
              <a:rPr lang="en-US" sz="3600" dirty="0">
                <a:effectLst>
                  <a:outerShdw blurRad="50800" dist="50800" dir="5400000" algn="ctr" rotWithShape="0">
                    <a:schemeClr val="tx1"/>
                  </a:outerShdw>
                </a:effectLst>
              </a:rPr>
              <a:t>Vs. 9 </a:t>
            </a:r>
            <a:r>
              <a:rPr lang="en-US" sz="3600" b="0" dirty="0">
                <a:effectLst>
                  <a:outerShdw blurRad="50800" dist="50800" dir="5400000" algn="ctr" rotWithShape="0">
                    <a:schemeClr val="tx1"/>
                  </a:outerShdw>
                </a:effectLst>
              </a:rPr>
              <a:t>God is in the highest </a:t>
            </a:r>
            <a:br>
              <a:rPr lang="en-US" sz="3600" b="0" dirty="0">
                <a:effectLst>
                  <a:outerShdw blurRad="50800" dist="50800" dir="5400000" algn="ctr" rotWithShape="0">
                    <a:schemeClr val="tx1"/>
                  </a:outerShdw>
                </a:effectLst>
              </a:rPr>
            </a:br>
            <a:r>
              <a:rPr lang="en-US" sz="3600" b="0" dirty="0">
                <a:effectLst>
                  <a:outerShdw blurRad="50800" dist="50800" dir="5400000" algn="ctr" rotWithShape="0">
                    <a:schemeClr val="tx1"/>
                  </a:outerShdw>
                </a:effectLst>
              </a:rPr>
              <a:t>place in creation and in our hearts</a:t>
            </a:r>
          </a:p>
          <a:p>
            <a:pPr>
              <a:spcAft>
                <a:spcPts val="1800"/>
              </a:spcAft>
            </a:pPr>
            <a:r>
              <a:rPr lang="en-US" sz="3600" dirty="0">
                <a:effectLst>
                  <a:outerShdw blurRad="50800" dist="50800" dir="5400000" algn="ctr" rotWithShape="0">
                    <a:schemeClr val="tx1"/>
                  </a:outerShdw>
                </a:effectLst>
              </a:rPr>
              <a:t>Vs. 10 </a:t>
            </a:r>
            <a:r>
              <a:rPr lang="en-US" sz="3600" b="0" dirty="0">
                <a:effectLst>
                  <a:outerShdw blurRad="50800" dist="50800" dir="5400000" algn="ctr" rotWithShape="0">
                    <a:schemeClr val="tx1"/>
                  </a:outerShdw>
                </a:effectLst>
              </a:rPr>
              <a:t>God’s rule and will are far superior </a:t>
            </a:r>
            <a:br>
              <a:rPr lang="en-US" sz="3600" b="0" dirty="0">
                <a:effectLst>
                  <a:outerShdw blurRad="50800" dist="50800" dir="5400000" algn="ctr" rotWithShape="0">
                    <a:schemeClr val="tx1"/>
                  </a:outerShdw>
                </a:effectLst>
              </a:rPr>
            </a:br>
            <a:r>
              <a:rPr lang="en-US" sz="3600" b="0" dirty="0">
                <a:effectLst>
                  <a:outerShdw blurRad="50800" dist="50800" dir="5400000" algn="ctr" rotWithShape="0">
                    <a:schemeClr val="tx1"/>
                  </a:outerShdw>
                </a:effectLst>
              </a:rPr>
              <a:t>to the ways of the world or my mind</a:t>
            </a:r>
          </a:p>
          <a:p>
            <a:pPr>
              <a:spcAft>
                <a:spcPts val="1800"/>
              </a:spcAft>
            </a:pPr>
            <a:r>
              <a:rPr lang="en-US" sz="3600" dirty="0">
                <a:effectLst>
                  <a:outerShdw blurRad="50800" dist="50800" dir="5400000" algn="ctr" rotWithShape="0">
                    <a:schemeClr val="tx1"/>
                  </a:outerShdw>
                </a:effectLst>
              </a:rPr>
              <a:t>Vs. 11 </a:t>
            </a:r>
            <a:r>
              <a:rPr lang="en-US" sz="3600" b="0" i="1" dirty="0">
                <a:effectLst>
                  <a:outerShdw blurRad="50800" dist="50800" dir="5400000" algn="ctr" rotWithShape="0">
                    <a:schemeClr val="tx1"/>
                  </a:outerShdw>
                </a:effectLst>
              </a:rPr>
              <a:t>(therefore) </a:t>
            </a:r>
            <a:r>
              <a:rPr lang="en-US" sz="3600" b="0" dirty="0">
                <a:effectLst>
                  <a:outerShdw blurRad="50800" dist="50800" dir="5400000" algn="ctr" rotWithShape="0">
                    <a:schemeClr val="tx1"/>
                  </a:outerShdw>
                </a:effectLst>
              </a:rPr>
              <a:t>I need God to sustain my life (physical and spiritual)</a:t>
            </a:r>
          </a:p>
          <a:p>
            <a:pPr>
              <a:spcAft>
                <a:spcPts val="1800"/>
              </a:spcAft>
            </a:pPr>
            <a:r>
              <a:rPr lang="en-US" sz="3600" dirty="0">
                <a:effectLst>
                  <a:outerShdw blurRad="50800" dist="50800" dir="5400000" algn="ctr" rotWithShape="0">
                    <a:schemeClr val="tx1"/>
                  </a:outerShdw>
                </a:effectLst>
              </a:rPr>
              <a:t>Vs. 12 </a:t>
            </a:r>
            <a:r>
              <a:rPr lang="en-US" sz="3600" b="0" dirty="0">
                <a:effectLst>
                  <a:outerShdw blurRad="50800" dist="50800" dir="5400000" algn="ctr" rotWithShape="0">
                    <a:schemeClr val="tx1"/>
                  </a:outerShdw>
                </a:effectLst>
              </a:rPr>
              <a:t>I need God to forgive my debts</a:t>
            </a:r>
          </a:p>
          <a:p>
            <a:pPr>
              <a:spcAft>
                <a:spcPts val="1800"/>
              </a:spcAft>
            </a:pPr>
            <a:r>
              <a:rPr lang="en-US" sz="3600" dirty="0">
                <a:effectLst>
                  <a:outerShdw blurRad="50800" dist="50800" dir="5400000" algn="ctr" rotWithShape="0">
                    <a:schemeClr val="tx1"/>
                  </a:outerShdw>
                </a:effectLst>
              </a:rPr>
              <a:t>Vs. 13 </a:t>
            </a:r>
            <a:r>
              <a:rPr lang="en-US" sz="3600" b="0" dirty="0">
                <a:effectLst>
                  <a:outerShdw blurRad="50800" dist="50800" dir="5400000" algn="ctr" rotWithShape="0">
                    <a:schemeClr val="tx1"/>
                  </a:outerShdw>
                </a:effectLst>
              </a:rPr>
              <a:t>I need God’s guidance and salvation</a:t>
            </a:r>
          </a:p>
        </p:txBody>
      </p:sp>
      <p:sp>
        <p:nvSpPr>
          <p:cNvPr id="3" name="TextBox 2"/>
          <p:cNvSpPr txBox="1"/>
          <p:nvPr/>
        </p:nvSpPr>
        <p:spPr>
          <a:xfrm>
            <a:off x="1790700" y="238228"/>
            <a:ext cx="8610599" cy="830997"/>
          </a:xfrm>
          <a:prstGeom prst="rect">
            <a:avLst/>
          </a:prstGeom>
          <a:noFill/>
        </p:spPr>
        <p:txBody>
          <a:bodyPr wrap="square" rtlCol="0">
            <a:spAutoFit/>
          </a:bodyPr>
          <a:lstStyle/>
          <a:p>
            <a:pPr algn="ctr"/>
            <a:r>
              <a:rPr lang="en-US" sz="4800" b="1" dirty="0">
                <a:solidFill>
                  <a:schemeClr val="bg1"/>
                </a:solidFill>
                <a:effectLst>
                  <a:outerShdw blurRad="50800" dist="50800" dir="5400000" algn="ctr" rotWithShape="0">
                    <a:schemeClr val="tx1"/>
                  </a:outerShdw>
                </a:effectLst>
              </a:rPr>
              <a:t>The Lord’s Prayer</a:t>
            </a:r>
          </a:p>
        </p:txBody>
      </p:sp>
    </p:spTree>
    <p:extLst>
      <p:ext uri="{BB962C8B-B14F-4D97-AF65-F5344CB8AC3E}">
        <p14:creationId xmlns:p14="http://schemas.microsoft.com/office/powerpoint/2010/main" val="298453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011D3D-BED2-6C4D-A90C-7813331F3630}"/>
              </a:ext>
            </a:extLst>
          </p:cNvPr>
          <p:cNvSpPr txBox="1"/>
          <p:nvPr/>
        </p:nvSpPr>
        <p:spPr>
          <a:xfrm>
            <a:off x="743918" y="1952787"/>
            <a:ext cx="6788258" cy="4154984"/>
          </a:xfrm>
          <a:prstGeom prst="rect">
            <a:avLst/>
          </a:prstGeom>
          <a:noFill/>
        </p:spPr>
        <p:txBody>
          <a:bodyPr wrap="square" rtlCol="0">
            <a:spAutoFit/>
          </a:bodyPr>
          <a:lstStyle/>
          <a:p>
            <a:r>
              <a:rPr lang="en-US" sz="3600" dirty="0"/>
              <a:t>Romans 12:1</a:t>
            </a:r>
          </a:p>
          <a:p>
            <a:r>
              <a:rPr lang="en-US" sz="3600" dirty="0"/>
              <a:t>Therefore I urge you, brethren, by the mercies of God, to present your bodies a living and holy sacrifice, acceptable to God, which is your spiritual service of worship.</a:t>
            </a:r>
          </a:p>
          <a:p>
            <a:endParaRPr lang="en-US" sz="4800" dirty="0"/>
          </a:p>
        </p:txBody>
      </p:sp>
      <p:pic>
        <p:nvPicPr>
          <p:cNvPr id="3" name="Picture 2">
            <a:extLst>
              <a:ext uri="{FF2B5EF4-FFF2-40B4-BE49-F238E27FC236}">
                <a16:creationId xmlns:a16="http://schemas.microsoft.com/office/drawing/2014/main" id="{6004C25D-DBC7-904C-8E57-C12F8F6E782F}"/>
              </a:ext>
            </a:extLst>
          </p:cNvPr>
          <p:cNvPicPr>
            <a:picLocks noChangeAspect="1"/>
          </p:cNvPicPr>
          <p:nvPr/>
        </p:nvPicPr>
        <p:blipFill>
          <a:blip r:embed="rId2">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7296656" y="1816096"/>
            <a:ext cx="4895344" cy="4157277"/>
          </a:xfrm>
          <a:prstGeom prst="rect">
            <a:avLst/>
          </a:prstGeom>
          <a:ln>
            <a:noFill/>
          </a:ln>
          <a:effectLst>
            <a:softEdge rad="112500"/>
          </a:effectLst>
        </p:spPr>
      </p:pic>
    </p:spTree>
    <p:extLst>
      <p:ext uri="{BB962C8B-B14F-4D97-AF65-F5344CB8AC3E}">
        <p14:creationId xmlns:p14="http://schemas.microsoft.com/office/powerpoint/2010/main" val="1358561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973</Words>
  <Application>Microsoft Macintosh PowerPoint</Application>
  <PresentationFormat>Widescreen</PresentationFormat>
  <Paragraphs>83</Paragraphs>
  <Slides>11</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Findley</dc:creator>
  <cp:lastModifiedBy>Steven Findley</cp:lastModifiedBy>
  <cp:revision>4</cp:revision>
  <dcterms:created xsi:type="dcterms:W3CDTF">2018-05-30T23:53:40Z</dcterms:created>
  <dcterms:modified xsi:type="dcterms:W3CDTF">2020-06-04T00:46:42Z</dcterms:modified>
</cp:coreProperties>
</file>