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58" r:id="rId4"/>
    <p:sldId id="260" r:id="rId5"/>
    <p:sldId id="259" r:id="rId6"/>
    <p:sldId id="261" r:id="rId7"/>
    <p:sldId id="263" r:id="rId8"/>
    <p:sldId id="262" r:id="rId9"/>
    <p:sldId id="269" r:id="rId10"/>
    <p:sldId id="264" r:id="rId11"/>
    <p:sldId id="268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6B8"/>
    <a:srgbClr val="94C6F9"/>
    <a:srgbClr val="D9FAF7"/>
    <a:srgbClr val="F7F5FB"/>
    <a:srgbClr val="0066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19"/>
    <p:restoredTop sz="80737"/>
  </p:normalViewPr>
  <p:slideViewPr>
    <p:cSldViewPr snapToGrid="0" snapToObjects="1">
      <p:cViewPr varScale="1">
        <p:scale>
          <a:sx n="77" d="100"/>
          <a:sy n="77" d="100"/>
        </p:scale>
        <p:origin x="3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149DA-15B2-2D41-B8C7-A8AAECCE0662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1540D-9EC7-154E-B2C9-81E295075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67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is the oldest living single organism on earth. Named Methuselah the tree is 4849 in this picture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540D-9EC7-154E-B2C9-81E2950750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855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John 3:19-21 Men love the darkness because their deeds are evil</a:t>
            </a:r>
          </a:p>
          <a:p>
            <a:endParaRPr lang="en-US" dirty="0"/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John 3:19–21 (NASB)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“This is the judgment, that the Light has come into the world, and men loved the darkness rather than the Light, for their deeds were evil. </a:t>
            </a:r>
          </a:p>
          <a:p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“For everyone who does evil hates the Light, and does not come to the Light for fear that his deeds will be exposed. </a:t>
            </a:r>
          </a:p>
          <a:p>
            <a:r>
              <a:rPr lang="en-US" sz="1200" b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“But he who practices the truth comes to the Light, so that his deeds may be manifested as having been wrought in God.”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540D-9EC7-154E-B2C9-81E2950750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83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540D-9EC7-154E-B2C9-81E2950750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55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1540D-9EC7-154E-B2C9-81E2950750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67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F7F45-793B-AC44-8F47-8A6CAF471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468CC0-70B2-DB4C-8D6E-8F407A18A3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CDA4D-1D9D-D846-B3F6-ED9875B24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8ACA56-1FB3-B44B-ADFE-C5C1373A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982A0-0B67-8D47-A890-D0C7B8AB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44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926CC-172B-2E48-B669-B3160493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91B40-B757-4446-9F33-E0C45753B1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A93DE-42B8-B245-9EF1-62E6A5F5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DD002-9818-A54C-9613-754D87F4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8032B-3987-F14C-8454-EDD3BEAF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65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DD0B9-4882-5D43-889F-04DF8A8CBB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D2C39E-F11A-4E47-9E36-C9E3336A7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8CEF3-9D6D-8B45-B8BE-A79F4785D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BD236-F232-3C42-A304-376BEB98A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F7F37-2726-464E-B3DF-A4A96B3FD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97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46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2653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449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42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946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537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026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3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669F-8F2F-DF4E-B951-6A8257360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A8375-59A1-F242-AF2B-F91CDA58B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38C95-2F0B-1A4A-B978-A93B5D2B8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92004-8982-C14F-84FC-0FAF1F03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CB189-49C7-7049-B151-EB908364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30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476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75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30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D1C3-58DF-BA43-A015-E778BCAD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3A9592-0911-5449-951B-C80750B93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E2B50E-1AC9-DF4F-8143-F2AA1E41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57E32A-7AAB-5C4E-A0AD-51FBE796B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BF6BD-C306-234F-89AE-14F31DB2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40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3F9AF-5087-2742-BFB2-574EF98FA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73436-CF2B-0244-957D-6C021EB1E6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7282A-4519-F140-ABB4-F32B1ACD4D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D3DB-CDED-B946-A2D4-4792D49CC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BD61B-3181-AB48-82C3-1F0BFBCC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9A4C7D-A20C-3544-9812-892D160D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CD371-3DCD-564B-9984-88D5CA902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ACEC6-DB0B-9645-858C-87E6AAAF3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83B3D9-5247-004F-80BE-12AB3DE52B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5CA9C0-E1C3-2F4D-8232-9611BFDDD8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21DCDF-F332-3A41-A44F-C59933A4FC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157328-7D1C-C04A-AFA8-FF71A0EED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75477-1FFF-D740-BA60-0202A9ED1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988EE6-B60A-434C-9310-3D7812EA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99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CE6E-8E44-A04C-AF84-6404E2C12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E43103-68D6-3E45-846A-CF07BE7B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BBE649-A891-5C48-B68B-95AF0C4EB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1AC439-C301-EE47-9197-A1A7F903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06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39C583-57F6-284C-BDA9-B9556938B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5E712B-8BA3-3548-AE74-6ED83C4DB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06C90B-34E0-1E42-9162-71B64C547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13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0E2E-93A9-0349-A4FD-2697CF4D9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B6B3A-987C-284C-8F92-3067A65204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E4B38-2C27-B843-B5C2-D3D23C3B3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7374C-15D3-BF46-9F0F-ABEDFEF5E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15F15-401B-F347-A2F7-FC2C5620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46B8B-33C9-0F47-A2F1-C242D8C1B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71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85053-57CA-6249-983E-58AA7D4BC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79B6A1-4DE0-9E4A-A902-35E4D1A70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13BD85-8B79-6A41-A096-DC7775265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92DA9-5F3B-3647-B500-482A39306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AFC35-E2EF-D846-B830-D797B5516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577C48-ACD9-7141-8D2E-16C7D8713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10D12-5B9B-1F4B-8572-7E99EA9E7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89E7FC-E383-584C-A26E-6AF18EBE9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46A47-2E45-8B4D-9174-D33120A633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BF887-3DC4-CB40-814E-15EECDC54328}" type="datetimeFigureOut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1BA8F-155A-4042-9F3E-D6A0C4556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051AB-5ABF-1749-A95D-6C3CD5905D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0EE7E-723B-C146-B6D4-B12E6B25D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77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E342D-D9D8-6942-9BEC-ACB0FBCA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3"/>
            <a:ext cx="10709329" cy="6847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51419-E75D-0144-A1AB-410BA076A5B4}"/>
              </a:ext>
            </a:extLst>
          </p:cNvPr>
          <p:cNvSpPr txBox="1"/>
          <p:nvPr/>
        </p:nvSpPr>
        <p:spPr>
          <a:xfrm>
            <a:off x="2634712" y="1146875"/>
            <a:ext cx="840008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Devoted To God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Matthew 6:19-34</a:t>
            </a:r>
          </a:p>
        </p:txBody>
      </p:sp>
    </p:spTree>
    <p:extLst>
      <p:ext uri="{BB962C8B-B14F-4D97-AF65-F5344CB8AC3E}">
        <p14:creationId xmlns:p14="http://schemas.microsoft.com/office/powerpoint/2010/main" val="550013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447" y="4800600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prstClr val="white"/>
                </a:solidFill>
                <a:latin typeface="Perpetua" panose="02020502060401020303" pitchFamily="18" charset="77"/>
              </a:rPr>
              <a:t>”I am an old man and have known a great many troubles, most of which never happened.”</a:t>
            </a:r>
            <a:br>
              <a:rPr lang="en-US" sz="3200" b="1" dirty="0">
                <a:solidFill>
                  <a:prstClr val="white"/>
                </a:solidFill>
                <a:latin typeface="Calibri"/>
              </a:rPr>
            </a:br>
            <a:r>
              <a:rPr lang="en-US" sz="3200" i="1" dirty="0">
                <a:solidFill>
                  <a:prstClr val="white"/>
                </a:solidFill>
                <a:latin typeface="Perpetua" panose="02020502060401020303" pitchFamily="18" charset="77"/>
              </a:rPr>
              <a:t>― Mark Twain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408" y="304800"/>
            <a:ext cx="4224078" cy="42240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07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F87F04-B48E-7446-9FB7-687631A1B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27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E342D-D9D8-6942-9BEC-ACB0FBCA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3"/>
            <a:ext cx="10709329" cy="6847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51419-E75D-0144-A1AB-410BA076A5B4}"/>
              </a:ext>
            </a:extLst>
          </p:cNvPr>
          <p:cNvSpPr txBox="1"/>
          <p:nvPr/>
        </p:nvSpPr>
        <p:spPr>
          <a:xfrm>
            <a:off x="2634712" y="1146875"/>
            <a:ext cx="840008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</a:rPr>
              <a:t>Devoted To God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Matthew 6:19-34</a:t>
            </a:r>
          </a:p>
        </p:txBody>
      </p:sp>
    </p:spTree>
    <p:extLst>
      <p:ext uri="{BB962C8B-B14F-4D97-AF65-F5344CB8AC3E}">
        <p14:creationId xmlns:p14="http://schemas.microsoft.com/office/powerpoint/2010/main" val="2698062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3E342D-D9D8-6942-9BEC-ACB0FBCA3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23"/>
            <a:ext cx="10709329" cy="68472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51419-E75D-0144-A1AB-410BA076A5B4}"/>
              </a:ext>
            </a:extLst>
          </p:cNvPr>
          <p:cNvSpPr txBox="1"/>
          <p:nvPr/>
        </p:nvSpPr>
        <p:spPr>
          <a:xfrm>
            <a:off x="3363133" y="10723"/>
            <a:ext cx="8828868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6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Rewards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Matthew 6</a:t>
            </a:r>
          </a:p>
          <a:p>
            <a:pPr algn="ctr"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Man – 2, 5, 16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paid in full</a:t>
            </a:r>
          </a:p>
          <a:p>
            <a:pPr algn="ctr"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God – 1, 4, 6, 18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God will reward</a:t>
            </a:r>
          </a:p>
        </p:txBody>
      </p:sp>
    </p:spTree>
    <p:extLst>
      <p:ext uri="{BB962C8B-B14F-4D97-AF65-F5344CB8AC3E}">
        <p14:creationId xmlns:p14="http://schemas.microsoft.com/office/powerpoint/2010/main" val="3226249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90442A4-32A7-6644-B923-24B041072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210" y="12680"/>
            <a:ext cx="12235085" cy="684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20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5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5E6F673-7CDA-D74F-96C6-DA3B7F71D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8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4DE09E-E06B-194B-BB0D-54C0329C5F59}"/>
              </a:ext>
            </a:extLst>
          </p:cNvPr>
          <p:cNvSpPr txBox="1"/>
          <p:nvPr/>
        </p:nvSpPr>
        <p:spPr>
          <a:xfrm>
            <a:off x="170481" y="5103674"/>
            <a:ext cx="11851038" cy="1754326"/>
          </a:xfrm>
          <a:prstGeom prst="rect">
            <a:avLst/>
          </a:prstGeom>
          <a:solidFill>
            <a:schemeClr val="tx1">
              <a:alpha val="67000"/>
            </a:schemeClr>
          </a:solidFill>
          <a:effectLst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Matthew 6:19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“Do not store up for yourselves treasures on earth, where moth and rust destroy, and where thieves break in and steal.</a:t>
            </a:r>
          </a:p>
        </p:txBody>
      </p:sp>
    </p:spTree>
    <p:extLst>
      <p:ext uri="{BB962C8B-B14F-4D97-AF65-F5344CB8AC3E}">
        <p14:creationId xmlns:p14="http://schemas.microsoft.com/office/powerpoint/2010/main" val="363866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E8BDD-374B-964B-9E30-5E9EF3BF1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" y="0"/>
            <a:ext cx="121850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8E8BC8-B8E3-C741-AF1E-7439C67F4E19}"/>
              </a:ext>
            </a:extLst>
          </p:cNvPr>
          <p:cNvSpPr txBox="1"/>
          <p:nvPr/>
        </p:nvSpPr>
        <p:spPr>
          <a:xfrm>
            <a:off x="5310753" y="5145437"/>
            <a:ext cx="6695267" cy="1569660"/>
          </a:xfrm>
          <a:prstGeom prst="rect">
            <a:avLst/>
          </a:prstGeom>
          <a:solidFill>
            <a:srgbClr val="002060">
              <a:alpha val="60000"/>
            </a:srgb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John 10:10 Life Abundant</a:t>
            </a:r>
          </a:p>
          <a:p>
            <a:r>
              <a:rPr lang="en-US" sz="3200" dirty="0">
                <a:solidFill>
                  <a:schemeClr val="bg1"/>
                </a:solidFill>
              </a:rPr>
              <a:t>John 3:16 Eternal Life</a:t>
            </a:r>
          </a:p>
          <a:p>
            <a:r>
              <a:rPr lang="en-US" sz="3200" dirty="0">
                <a:solidFill>
                  <a:schemeClr val="bg1"/>
                </a:solidFill>
              </a:rPr>
              <a:t>Mark 8:36-37 Most Valuable Treasure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5EA5AE-5ACE-F74A-A9C3-13FC2A0FEF9D}"/>
              </a:ext>
            </a:extLst>
          </p:cNvPr>
          <p:cNvSpPr txBox="1"/>
          <p:nvPr/>
        </p:nvSpPr>
        <p:spPr>
          <a:xfrm>
            <a:off x="318117" y="252644"/>
            <a:ext cx="11548820" cy="1569660"/>
          </a:xfrm>
          <a:prstGeom prst="rect">
            <a:avLst/>
          </a:prstGeom>
          <a:solidFill>
            <a:srgbClr val="002060">
              <a:alpha val="60000"/>
            </a:srgb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Matthew 6:20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 “But store up for yourselves treasures in heaven, where neither moth nor rust destroys, and where thieves do not break in or steal;</a:t>
            </a:r>
          </a:p>
        </p:txBody>
      </p:sp>
    </p:spTree>
    <p:extLst>
      <p:ext uri="{BB962C8B-B14F-4D97-AF65-F5344CB8AC3E}">
        <p14:creationId xmlns:p14="http://schemas.microsoft.com/office/powerpoint/2010/main" val="406439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70F29D6-0F90-0E4F-A31A-9D3AFEB369D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40000"/>
          </a:blip>
          <a:stretch>
            <a:fillRect/>
          </a:stretch>
        </p:blipFill>
        <p:spPr>
          <a:xfrm>
            <a:off x="10467" y="0"/>
            <a:ext cx="12171066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D07C1C-9560-6F41-B8E4-3FFE36EF3AFB}"/>
              </a:ext>
            </a:extLst>
          </p:cNvPr>
          <p:cNvSpPr/>
          <p:nvPr/>
        </p:nvSpPr>
        <p:spPr>
          <a:xfrm>
            <a:off x="0" y="0"/>
            <a:ext cx="1218153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83F69D-8DA1-3444-823C-3009CEDFD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34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24DE09E-E06B-194B-BB0D-54C0329C5F59}"/>
              </a:ext>
            </a:extLst>
          </p:cNvPr>
          <p:cNvSpPr txBox="1"/>
          <p:nvPr/>
        </p:nvSpPr>
        <p:spPr>
          <a:xfrm>
            <a:off x="0" y="4343711"/>
            <a:ext cx="12192000" cy="2308324"/>
          </a:xfrm>
          <a:prstGeom prst="rect">
            <a:avLst/>
          </a:prstGeom>
          <a:noFill/>
          <a:effectLst>
            <a:softEdge rad="1143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Matthew 6:24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“No one can serve two masters; for either he will hate the one and love the other, or he will be devoted to one and despise the other. </a:t>
            </a:r>
            <a:r>
              <a:rPr lang="en-US" sz="3600" b="1" dirty="0">
                <a:solidFill>
                  <a:schemeClr val="bg1"/>
                </a:solidFill>
              </a:rPr>
              <a:t>You cannot serve God and wealth.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41D02-D1ED-3547-AE77-1A736D8E7F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4213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175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8E50B0-F935-BA45-9343-34DCF9542C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3"/>
          <a:stretch/>
        </p:blipFill>
        <p:spPr>
          <a:xfrm>
            <a:off x="0" y="0"/>
            <a:ext cx="12192000" cy="67425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9222" y="1043646"/>
            <a:ext cx="71011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prstClr val="white"/>
                </a:solidFill>
                <a:effectLst>
                  <a:glow rad="38100">
                    <a:srgbClr val="4476B8"/>
                  </a:glow>
                </a:effectLst>
                <a:latin typeface="Perpetua" panose="02020502060401020303" pitchFamily="18" charset="77"/>
              </a:rPr>
              <a:t>For This Reason…</a:t>
            </a:r>
            <a:endParaRPr lang="en-US" sz="4800" i="1" dirty="0">
              <a:solidFill>
                <a:prstClr val="white"/>
              </a:solidFill>
              <a:effectLst>
                <a:glow rad="38100">
                  <a:srgbClr val="4476B8"/>
                </a:glow>
              </a:effectLst>
              <a:latin typeface="Perpetua" panose="02020502060401020303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983E26-DA53-7445-95CD-A2126057DBD1}"/>
              </a:ext>
            </a:extLst>
          </p:cNvPr>
          <p:cNvSpPr txBox="1"/>
          <p:nvPr/>
        </p:nvSpPr>
        <p:spPr>
          <a:xfrm>
            <a:off x="309821" y="2170094"/>
            <a:ext cx="7219950" cy="3631763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  <a:effectLst>
            <a:softEdge rad="15240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glow rad="38100">
                    <a:srgbClr val="4476B8"/>
                  </a:glow>
                </a:effectLst>
              </a:rPr>
              <a:t>Where your treasure is there </a:t>
            </a:r>
            <a:br>
              <a:rPr lang="en-US" sz="4000" dirty="0">
                <a:solidFill>
                  <a:schemeClr val="bg1"/>
                </a:solidFill>
                <a:effectLst>
                  <a:glow rad="38100">
                    <a:srgbClr val="4476B8"/>
                  </a:glow>
                </a:effectLst>
              </a:rPr>
            </a:br>
            <a:r>
              <a:rPr lang="en-US" sz="4000" dirty="0">
                <a:solidFill>
                  <a:schemeClr val="bg1"/>
                </a:solidFill>
                <a:effectLst>
                  <a:glow rad="38100">
                    <a:srgbClr val="4476B8"/>
                  </a:glow>
                </a:effectLst>
              </a:rPr>
              <a:t>your heart will be also</a:t>
            </a:r>
          </a:p>
          <a:p>
            <a:pPr algn="ctr">
              <a:spcAft>
                <a:spcPts val="18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glow rad="38100">
                    <a:srgbClr val="4476B8"/>
                  </a:glow>
                </a:effectLst>
              </a:rPr>
              <a:t>If your eye is bad your whole body will be full of dark</a:t>
            </a:r>
          </a:p>
          <a:p>
            <a:pPr algn="ctr">
              <a:spcAft>
                <a:spcPts val="18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glow rad="38100">
                    <a:srgbClr val="4476B8"/>
                  </a:glow>
                </a:effectLst>
              </a:rPr>
              <a:t>You cannot serve God and wealth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AD15B-FE8E-764E-8DA1-A2A7E514F573}"/>
              </a:ext>
            </a:extLst>
          </p:cNvPr>
          <p:cNvSpPr txBox="1"/>
          <p:nvPr/>
        </p:nvSpPr>
        <p:spPr>
          <a:xfrm>
            <a:off x="309820" y="6145467"/>
            <a:ext cx="7219950" cy="707886"/>
          </a:xfrm>
          <a:prstGeom prst="rect">
            <a:avLst/>
          </a:prstGeom>
          <a:noFill/>
          <a:ln w="38100">
            <a:solidFill>
              <a:schemeClr val="bg1">
                <a:lumMod val="95000"/>
              </a:schemeClr>
            </a:solidFill>
          </a:ln>
          <a:effectLst>
            <a:softEdge rad="152400"/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>
                <a:solidFill>
                  <a:schemeClr val="bg1"/>
                </a:solidFill>
                <a:effectLst>
                  <a:glow rad="38100">
                    <a:srgbClr val="4476B8"/>
                  </a:glow>
                </a:effectLst>
              </a:rPr>
              <a:t>Matthew 6:25</a:t>
            </a:r>
          </a:p>
        </p:txBody>
      </p:sp>
    </p:spTree>
    <p:extLst>
      <p:ext uri="{BB962C8B-B14F-4D97-AF65-F5344CB8AC3E}">
        <p14:creationId xmlns:p14="http://schemas.microsoft.com/office/powerpoint/2010/main" val="32513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459D88-11C3-8D4E-A856-6363CA3A3F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24"/>
          <a:stretch/>
        </p:blipFill>
        <p:spPr>
          <a:xfrm>
            <a:off x="0" y="-1"/>
            <a:ext cx="12279086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51419-E75D-0144-A1AB-410BA076A5B4}"/>
              </a:ext>
            </a:extLst>
          </p:cNvPr>
          <p:cNvSpPr txBox="1"/>
          <p:nvPr/>
        </p:nvSpPr>
        <p:spPr>
          <a:xfrm>
            <a:off x="655864" y="3304314"/>
            <a:ext cx="1096735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Matthew 6:25</a:t>
            </a:r>
          </a:p>
          <a:p>
            <a:pPr algn="ctr">
              <a:spcAft>
                <a:spcPts val="1800"/>
              </a:spcAft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   </a:t>
            </a:r>
            <a:r>
              <a:rPr lang="en-US" sz="36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25 “For this reason I say to you, do not be worried about your life, as to what you will eat or what you will drink; nor for your body, as to what you will put on. Is not life more than food, and the body more than clothing?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06F99A-5B47-C743-8C1A-C8CDB5DD10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965" y="345872"/>
            <a:ext cx="4644570" cy="261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B40243-2F7D-BA4A-A09C-3A350D7B83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t="19822" b="19822"/>
          <a:stretch/>
        </p:blipFill>
        <p:spPr>
          <a:xfrm>
            <a:off x="5574561" y="345871"/>
            <a:ext cx="6365499" cy="2612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67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392</Words>
  <Application>Microsoft Macintosh PowerPoint</Application>
  <PresentationFormat>Widescreen</PresentationFormat>
  <Paragraphs>36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Perpetua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Steven Findley</dc:creator>
  <cp:lastModifiedBy>Steven Findley</cp:lastModifiedBy>
  <cp:revision>18</cp:revision>
  <dcterms:created xsi:type="dcterms:W3CDTF">2018-05-30T23:53:40Z</dcterms:created>
  <dcterms:modified xsi:type="dcterms:W3CDTF">2020-06-18T00:19:17Z</dcterms:modified>
</cp:coreProperties>
</file>