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7" r:id="rId2"/>
    <p:sldId id="263" r:id="rId3"/>
    <p:sldId id="259" r:id="rId4"/>
    <p:sldId id="260" r:id="rId5"/>
    <p:sldId id="262" r:id="rId6"/>
    <p:sldId id="264" r:id="rId7"/>
    <p:sldId id="266" r:id="rId8"/>
    <p:sldId id="265"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A4C019-611A-8D4B-9E56-0E2A6FADC298}" v="196" dt="2018-11-19T01:18:24.1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51"/>
    <p:restoredTop sz="70370"/>
  </p:normalViewPr>
  <p:slideViewPr>
    <p:cSldViewPr snapToGrid="0" snapToObjects="1">
      <p:cViewPr varScale="1">
        <p:scale>
          <a:sx n="83" d="100"/>
          <a:sy n="83" d="100"/>
        </p:scale>
        <p:origin x="272" y="184"/>
      </p:cViewPr>
      <p:guideLst/>
    </p:cSldViewPr>
  </p:slideViewPr>
  <p:notesTextViewPr>
    <p:cViewPr>
      <p:scale>
        <a:sx n="1" d="1"/>
        <a:sy n="1" d="1"/>
      </p:scale>
      <p:origin x="0" y="-568"/>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n Findley" userId="8d6d85b451c67c66" providerId="LiveId" clId="{26A4C019-611A-8D4B-9E56-0E2A6FADC298}"/>
    <pc:docChg chg="custSel mod addSld delSld modSld sldOrd">
      <pc:chgData name="Steven Findley" userId="8d6d85b451c67c66" providerId="LiveId" clId="{26A4C019-611A-8D4B-9E56-0E2A6FADC298}" dt="2018-11-19T01:18:32.406" v="3064" actId="1076"/>
      <pc:docMkLst>
        <pc:docMk/>
      </pc:docMkLst>
      <pc:sldChg chg="addSp delSp modSp setBg modNotesTx">
        <pc:chgData name="Steven Findley" userId="8d6d85b451c67c66" providerId="LiveId" clId="{26A4C019-611A-8D4B-9E56-0E2A6FADC298}" dt="2018-11-19T00:45:49.409" v="2832" actId="20577"/>
        <pc:sldMkLst>
          <pc:docMk/>
          <pc:sldMk cId="550013518" sldId="257"/>
        </pc:sldMkLst>
        <pc:spChg chg="add del mod">
          <ac:chgData name="Steven Findley" userId="8d6d85b451c67c66" providerId="LiveId" clId="{26A4C019-611A-8D4B-9E56-0E2A6FADC298}" dt="2018-11-18T23:10:16.416" v="946" actId="478"/>
          <ac:spMkLst>
            <pc:docMk/>
            <pc:sldMk cId="550013518" sldId="257"/>
            <ac:spMk id="3" creationId="{ACD0E388-8882-5E4D-B864-3594298D1CAD}"/>
          </ac:spMkLst>
        </pc:spChg>
        <pc:spChg chg="add mod">
          <ac:chgData name="Steven Findley" userId="8d6d85b451c67c66" providerId="LiveId" clId="{26A4C019-611A-8D4B-9E56-0E2A6FADC298}" dt="2018-11-19T00:45:49.409" v="2832" actId="20577"/>
          <ac:spMkLst>
            <pc:docMk/>
            <pc:sldMk cId="550013518" sldId="257"/>
            <ac:spMk id="4" creationId="{6F958199-B821-0C41-955F-0BA71925CC4A}"/>
          </ac:spMkLst>
        </pc:spChg>
        <pc:spChg chg="add mod">
          <ac:chgData name="Steven Findley" userId="8d6d85b451c67c66" providerId="LiveId" clId="{26A4C019-611A-8D4B-9E56-0E2A6FADC298}" dt="2018-11-18T23:10:56.444" v="1017" actId="115"/>
          <ac:spMkLst>
            <pc:docMk/>
            <pc:sldMk cId="550013518" sldId="257"/>
            <ac:spMk id="5" creationId="{47C80D27-62EC-2542-88F7-9BAFFF52B5BB}"/>
          </ac:spMkLst>
        </pc:spChg>
        <pc:picChg chg="add mod">
          <ac:chgData name="Steven Findley" userId="8d6d85b451c67c66" providerId="LiveId" clId="{26A4C019-611A-8D4B-9E56-0E2A6FADC298}" dt="2018-11-18T23:09:25.925" v="931" actId="1076"/>
          <ac:picMkLst>
            <pc:docMk/>
            <pc:sldMk cId="550013518" sldId="257"/>
            <ac:picMk id="2" creationId="{09BFE95E-56AC-A64D-8717-09DC4B4A1240}"/>
          </ac:picMkLst>
        </pc:picChg>
      </pc:sldChg>
      <pc:sldChg chg="add del ord">
        <pc:chgData name="Steven Findley" userId="8d6d85b451c67c66" providerId="LiveId" clId="{26A4C019-611A-8D4B-9E56-0E2A6FADC298}" dt="2018-11-18T23:11:13.107" v="1019" actId="2696"/>
        <pc:sldMkLst>
          <pc:docMk/>
          <pc:sldMk cId="2773611573" sldId="258"/>
        </pc:sldMkLst>
      </pc:sldChg>
      <pc:sldChg chg="add modAnim modNotesTx">
        <pc:chgData name="Steven Findley" userId="8d6d85b451c67c66" providerId="LiveId" clId="{26A4C019-611A-8D4B-9E56-0E2A6FADC298}" dt="2018-11-18T23:12:42.303" v="1242" actId="20577"/>
        <pc:sldMkLst>
          <pc:docMk/>
          <pc:sldMk cId="2708519141" sldId="259"/>
        </pc:sldMkLst>
      </pc:sldChg>
      <pc:sldChg chg="addSp delSp modSp add modAnim modNotesTx">
        <pc:chgData name="Steven Findley" userId="8d6d85b451c67c66" providerId="LiveId" clId="{26A4C019-611A-8D4B-9E56-0E2A6FADC298}" dt="2018-11-19T00:14:30.971" v="2799" actId="20577"/>
        <pc:sldMkLst>
          <pc:docMk/>
          <pc:sldMk cId="3848787039" sldId="260"/>
        </pc:sldMkLst>
        <pc:spChg chg="add del mod">
          <ac:chgData name="Steven Findley" userId="8d6d85b451c67c66" providerId="LiveId" clId="{26A4C019-611A-8D4B-9E56-0E2A6FADC298}" dt="2018-11-18T23:15:28.099" v="1280"/>
          <ac:spMkLst>
            <pc:docMk/>
            <pc:sldMk cId="3848787039" sldId="260"/>
            <ac:spMk id="3" creationId="{2CE3EA20-C458-814A-ADC6-706EE59E4A75}"/>
          </ac:spMkLst>
        </pc:spChg>
        <pc:spChg chg="add del mod">
          <ac:chgData name="Steven Findley" userId="8d6d85b451c67c66" providerId="LiveId" clId="{26A4C019-611A-8D4B-9E56-0E2A6FADC298}" dt="2018-11-18T23:15:28.099" v="1280"/>
          <ac:spMkLst>
            <pc:docMk/>
            <pc:sldMk cId="3848787039" sldId="260"/>
            <ac:spMk id="5" creationId="{BD5C699B-C2B0-744D-B4D7-E8EB33F8C5F2}"/>
          </ac:spMkLst>
        </pc:spChg>
        <pc:spChg chg="add del">
          <ac:chgData name="Steven Findley" userId="8d6d85b451c67c66" providerId="LiveId" clId="{26A4C019-611A-8D4B-9E56-0E2A6FADC298}" dt="2018-11-18T23:15:33.243" v="1282"/>
          <ac:spMkLst>
            <pc:docMk/>
            <pc:sldMk cId="3848787039" sldId="260"/>
            <ac:spMk id="7" creationId="{67A4A6DE-30F7-904B-A9F9-BE6588245FB4}"/>
          </ac:spMkLst>
        </pc:spChg>
        <pc:spChg chg="add del">
          <ac:chgData name="Steven Findley" userId="8d6d85b451c67c66" providerId="LiveId" clId="{26A4C019-611A-8D4B-9E56-0E2A6FADC298}" dt="2018-11-18T23:15:33.243" v="1282"/>
          <ac:spMkLst>
            <pc:docMk/>
            <pc:sldMk cId="3848787039" sldId="260"/>
            <ac:spMk id="8" creationId="{DD6E93CF-48A5-5241-9B9F-39BF5BBBF023}"/>
          </ac:spMkLst>
        </pc:spChg>
        <pc:spChg chg="add mod">
          <ac:chgData name="Steven Findley" userId="8d6d85b451c67c66" providerId="LiveId" clId="{26A4C019-611A-8D4B-9E56-0E2A6FADC298}" dt="2018-11-18T23:18:52.662" v="1327" actId="14100"/>
          <ac:spMkLst>
            <pc:docMk/>
            <pc:sldMk cId="3848787039" sldId="260"/>
            <ac:spMk id="10" creationId="{246D368B-944C-2A4B-AB13-5337A2BC5B97}"/>
          </ac:spMkLst>
        </pc:spChg>
        <pc:spChg chg="add mod">
          <ac:chgData name="Steven Findley" userId="8d6d85b451c67c66" providerId="LiveId" clId="{26A4C019-611A-8D4B-9E56-0E2A6FADC298}" dt="2018-11-18T23:24:37.215" v="1403" actId="1076"/>
          <ac:spMkLst>
            <pc:docMk/>
            <pc:sldMk cId="3848787039" sldId="260"/>
            <ac:spMk id="12" creationId="{2D0C4ED3-87EE-1D4C-8CD7-6EAC8E1F67D7}"/>
          </ac:spMkLst>
        </pc:spChg>
        <pc:spChg chg="add mod">
          <ac:chgData name="Steven Findley" userId="8d6d85b451c67c66" providerId="LiveId" clId="{26A4C019-611A-8D4B-9E56-0E2A6FADC298}" dt="2018-11-18T23:28:02.279" v="1681"/>
          <ac:spMkLst>
            <pc:docMk/>
            <pc:sldMk cId="3848787039" sldId="260"/>
            <ac:spMk id="13" creationId="{5842AE71-9192-C343-A7A2-9F6F19F29C1A}"/>
          </ac:spMkLst>
        </pc:spChg>
        <pc:spChg chg="add del mod">
          <ac:chgData name="Steven Findley" userId="8d6d85b451c67c66" providerId="LiveId" clId="{26A4C019-611A-8D4B-9E56-0E2A6FADC298}" dt="2018-11-18T23:31:54.830" v="1744"/>
          <ac:spMkLst>
            <pc:docMk/>
            <pc:sldMk cId="3848787039" sldId="260"/>
            <ac:spMk id="18" creationId="{9A252806-39D4-574F-B1F6-15380F796E3B}"/>
          </ac:spMkLst>
        </pc:spChg>
        <pc:spChg chg="add del mod">
          <ac:chgData name="Steven Findley" userId="8d6d85b451c67c66" providerId="LiveId" clId="{26A4C019-611A-8D4B-9E56-0E2A6FADC298}" dt="2018-11-18T23:31:54.830" v="1744"/>
          <ac:spMkLst>
            <pc:docMk/>
            <pc:sldMk cId="3848787039" sldId="260"/>
            <ac:spMk id="19" creationId="{764D3341-1CF1-704E-99DB-203F3233A0C3}"/>
          </ac:spMkLst>
        </pc:spChg>
        <pc:picChg chg="add del mod">
          <ac:chgData name="Steven Findley" userId="8d6d85b451c67c66" providerId="LiveId" clId="{26A4C019-611A-8D4B-9E56-0E2A6FADC298}" dt="2018-11-18T23:15:28.099" v="1280"/>
          <ac:picMkLst>
            <pc:docMk/>
            <pc:sldMk cId="3848787039" sldId="260"/>
            <ac:picMk id="2" creationId="{CBE4AD06-D872-8A43-98CE-3A30E2A93C53}"/>
          </ac:picMkLst>
        </pc:picChg>
        <pc:picChg chg="add del mod">
          <ac:chgData name="Steven Findley" userId="8d6d85b451c67c66" providerId="LiveId" clId="{26A4C019-611A-8D4B-9E56-0E2A6FADC298}" dt="2018-11-18T23:14:51.727" v="1254" actId="478"/>
          <ac:picMkLst>
            <pc:docMk/>
            <pc:sldMk cId="3848787039" sldId="260"/>
            <ac:picMk id="4" creationId="{BE8E8A92-9BC8-8B48-B4A9-5D86E2EA87E3}"/>
          </ac:picMkLst>
        </pc:picChg>
        <pc:picChg chg="add del">
          <ac:chgData name="Steven Findley" userId="8d6d85b451c67c66" providerId="LiveId" clId="{26A4C019-611A-8D4B-9E56-0E2A6FADC298}" dt="2018-11-18T23:15:33.243" v="1282"/>
          <ac:picMkLst>
            <pc:docMk/>
            <pc:sldMk cId="3848787039" sldId="260"/>
            <ac:picMk id="6" creationId="{55D835A9-C744-D74A-B3FA-76A910EE9084}"/>
          </ac:picMkLst>
        </pc:picChg>
        <pc:picChg chg="add del mod">
          <ac:chgData name="Steven Findley" userId="8d6d85b451c67c66" providerId="LiveId" clId="{26A4C019-611A-8D4B-9E56-0E2A6FADC298}" dt="2018-11-18T23:18:15.623" v="1312" actId="478"/>
          <ac:picMkLst>
            <pc:docMk/>
            <pc:sldMk cId="3848787039" sldId="260"/>
            <ac:picMk id="9" creationId="{1FC50B68-12E0-F14C-B3F2-312DD8419EF6}"/>
          </ac:picMkLst>
        </pc:picChg>
        <pc:picChg chg="add mod modCrop">
          <ac:chgData name="Steven Findley" userId="8d6d85b451c67c66" providerId="LiveId" clId="{26A4C019-611A-8D4B-9E56-0E2A6FADC298}" dt="2018-11-18T23:30:25.749" v="1718" actId="167"/>
          <ac:picMkLst>
            <pc:docMk/>
            <pc:sldMk cId="3848787039" sldId="260"/>
            <ac:picMk id="11" creationId="{5B3A1D51-4D91-3340-A924-4409A694D0AE}"/>
          </ac:picMkLst>
        </pc:picChg>
        <pc:picChg chg="add del mod modCrop">
          <ac:chgData name="Steven Findley" userId="8d6d85b451c67c66" providerId="LiveId" clId="{26A4C019-611A-8D4B-9E56-0E2A6FADC298}" dt="2018-11-18T23:29:42.970" v="1704" actId="478"/>
          <ac:picMkLst>
            <pc:docMk/>
            <pc:sldMk cId="3848787039" sldId="260"/>
            <ac:picMk id="14" creationId="{B7A4C0B6-427A-B544-AD7E-562E01C74843}"/>
          </ac:picMkLst>
        </pc:picChg>
        <pc:picChg chg="add del mod">
          <ac:chgData name="Steven Findley" userId="8d6d85b451c67c66" providerId="LiveId" clId="{26A4C019-611A-8D4B-9E56-0E2A6FADC298}" dt="2018-11-18T23:29:42.970" v="1704" actId="478"/>
          <ac:picMkLst>
            <pc:docMk/>
            <pc:sldMk cId="3848787039" sldId="260"/>
            <ac:picMk id="15" creationId="{403A2893-CBBD-B444-8F1F-5F1DAF73AEB9}"/>
          </ac:picMkLst>
        </pc:picChg>
        <pc:picChg chg="add del mod modCrop">
          <ac:chgData name="Steven Findley" userId="8d6d85b451c67c66" providerId="LiveId" clId="{26A4C019-611A-8D4B-9E56-0E2A6FADC298}" dt="2018-11-18T23:31:54.830" v="1744"/>
          <ac:picMkLst>
            <pc:docMk/>
            <pc:sldMk cId="3848787039" sldId="260"/>
            <ac:picMk id="16" creationId="{9954AE4B-53A0-BE48-BD9E-BCFB4C05C960}"/>
          </ac:picMkLst>
        </pc:picChg>
        <pc:picChg chg="add del mod">
          <ac:chgData name="Steven Findley" userId="8d6d85b451c67c66" providerId="LiveId" clId="{26A4C019-611A-8D4B-9E56-0E2A6FADC298}" dt="2018-11-18T23:31:54.830" v="1744"/>
          <ac:picMkLst>
            <pc:docMk/>
            <pc:sldMk cId="3848787039" sldId="260"/>
            <ac:picMk id="17" creationId="{5FFC27BA-8A22-5347-8019-27CDCF06541A}"/>
          </ac:picMkLst>
        </pc:picChg>
        <pc:picChg chg="add mod">
          <ac:chgData name="Steven Findley" userId="8d6d85b451c67c66" providerId="LiveId" clId="{26A4C019-611A-8D4B-9E56-0E2A6FADC298}" dt="2018-11-18T23:32:05.169" v="1746" actId="1076"/>
          <ac:picMkLst>
            <pc:docMk/>
            <pc:sldMk cId="3848787039" sldId="260"/>
            <ac:picMk id="20" creationId="{A32FFB05-DBB2-6644-A448-D55798A1529B}"/>
          </ac:picMkLst>
        </pc:picChg>
      </pc:sldChg>
      <pc:sldChg chg="add del ord">
        <pc:chgData name="Steven Findley" userId="8d6d85b451c67c66" providerId="LiveId" clId="{26A4C019-611A-8D4B-9E56-0E2A6FADC298}" dt="2018-11-18T23:18:14.023" v="1311" actId="2696"/>
        <pc:sldMkLst>
          <pc:docMk/>
          <pc:sldMk cId="2408463506" sldId="261"/>
        </pc:sldMkLst>
      </pc:sldChg>
      <pc:sldChg chg="addSp delSp modSp add modAnim modNotesTx">
        <pc:chgData name="Steven Findley" userId="8d6d85b451c67c66" providerId="LiveId" clId="{26A4C019-611A-8D4B-9E56-0E2A6FADC298}" dt="2018-11-18T23:55:14.532" v="2601" actId="20577"/>
        <pc:sldMkLst>
          <pc:docMk/>
          <pc:sldMk cId="363929019" sldId="262"/>
        </pc:sldMkLst>
        <pc:spChg chg="add del mod">
          <ac:chgData name="Steven Findley" userId="8d6d85b451c67c66" providerId="LiveId" clId="{26A4C019-611A-8D4B-9E56-0E2A6FADC298}" dt="2018-11-18T23:36:52.245" v="1816"/>
          <ac:spMkLst>
            <pc:docMk/>
            <pc:sldMk cId="363929019" sldId="262"/>
            <ac:spMk id="3" creationId="{2AD24E27-1945-5040-BA20-FCAAD19716C8}"/>
          </ac:spMkLst>
        </pc:spChg>
        <pc:spChg chg="mod">
          <ac:chgData name="Steven Findley" userId="8d6d85b451c67c66" providerId="LiveId" clId="{26A4C019-611A-8D4B-9E56-0E2A6FADC298}" dt="2018-11-18T23:35:16.878" v="1779" actId="166"/>
          <ac:spMkLst>
            <pc:docMk/>
            <pc:sldMk cId="363929019" sldId="262"/>
            <ac:spMk id="10" creationId="{246D368B-944C-2A4B-AB13-5337A2BC5B97}"/>
          </ac:spMkLst>
        </pc:spChg>
        <pc:spChg chg="add del mod">
          <ac:chgData name="Steven Findley" userId="8d6d85b451c67c66" providerId="LiveId" clId="{26A4C019-611A-8D4B-9E56-0E2A6FADC298}" dt="2018-11-18T23:36:52.245" v="1816"/>
          <ac:spMkLst>
            <pc:docMk/>
            <pc:sldMk cId="363929019" sldId="262"/>
            <ac:spMk id="12" creationId="{185F88F0-8322-AD46-BABA-FF753AB515C3}"/>
          </ac:spMkLst>
        </pc:spChg>
        <pc:spChg chg="add mod">
          <ac:chgData name="Steven Findley" userId="8d6d85b451c67c66" providerId="LiveId" clId="{26A4C019-611A-8D4B-9E56-0E2A6FADC298}" dt="2018-11-18T23:51:36.282" v="2156" actId="1076"/>
          <ac:spMkLst>
            <pc:docMk/>
            <pc:sldMk cId="363929019" sldId="262"/>
            <ac:spMk id="13" creationId="{B4B0B07C-A2B6-2642-9879-4F6C044078D8}"/>
          </ac:spMkLst>
        </pc:spChg>
        <pc:picChg chg="add del mod">
          <ac:chgData name="Steven Findley" userId="8d6d85b451c67c66" providerId="LiveId" clId="{26A4C019-611A-8D4B-9E56-0E2A6FADC298}" dt="2018-11-18T23:36:52.245" v="1816"/>
          <ac:picMkLst>
            <pc:docMk/>
            <pc:sldMk cId="363929019" sldId="262"/>
            <ac:picMk id="2" creationId="{AEFC08FD-1A0F-9141-80EE-8968C5415C0D}"/>
          </ac:picMkLst>
        </pc:picChg>
        <pc:picChg chg="add del mod">
          <ac:chgData name="Steven Findley" userId="8d6d85b451c67c66" providerId="LiveId" clId="{26A4C019-611A-8D4B-9E56-0E2A6FADC298}" dt="2018-11-18T23:36:52.245" v="1816"/>
          <ac:picMkLst>
            <pc:docMk/>
            <pc:sldMk cId="363929019" sldId="262"/>
            <ac:picMk id="4" creationId="{C6811F6E-7E08-BC4F-8437-E98C2B57D30A}"/>
          </ac:picMkLst>
        </pc:picChg>
        <pc:picChg chg="add del mod">
          <ac:chgData name="Steven Findley" userId="8d6d85b451c67c66" providerId="LiveId" clId="{26A4C019-611A-8D4B-9E56-0E2A6FADC298}" dt="2018-11-18T23:36:52.245" v="1816"/>
          <ac:picMkLst>
            <pc:docMk/>
            <pc:sldMk cId="363929019" sldId="262"/>
            <ac:picMk id="5" creationId="{B09BA3F6-3FD3-DE4D-989B-32F64099B152}"/>
          </ac:picMkLst>
        </pc:picChg>
        <pc:picChg chg="add mod">
          <ac:chgData name="Steven Findley" userId="8d6d85b451c67c66" providerId="LiveId" clId="{26A4C019-611A-8D4B-9E56-0E2A6FADC298}" dt="2018-11-18T23:37:15.155" v="1820" actId="14100"/>
          <ac:picMkLst>
            <pc:docMk/>
            <pc:sldMk cId="363929019" sldId="262"/>
            <ac:picMk id="6" creationId="{1FB238F4-C23A-3A48-AD0F-7EAFFDCF98AA}"/>
          </ac:picMkLst>
        </pc:picChg>
        <pc:picChg chg="add del mod">
          <ac:chgData name="Steven Findley" userId="8d6d85b451c67c66" providerId="LiveId" clId="{26A4C019-611A-8D4B-9E56-0E2A6FADC298}" dt="2018-11-18T23:36:52.245" v="1816"/>
          <ac:picMkLst>
            <pc:docMk/>
            <pc:sldMk cId="363929019" sldId="262"/>
            <ac:picMk id="7" creationId="{66237BE7-43BD-F347-9DB7-920BB74F5659}"/>
          </ac:picMkLst>
        </pc:picChg>
        <pc:picChg chg="add del mod">
          <ac:chgData name="Steven Findley" userId="8d6d85b451c67c66" providerId="LiveId" clId="{26A4C019-611A-8D4B-9E56-0E2A6FADC298}" dt="2018-11-18T23:36:52.245" v="1816"/>
          <ac:picMkLst>
            <pc:docMk/>
            <pc:sldMk cId="363929019" sldId="262"/>
            <ac:picMk id="8" creationId="{E1789138-47BE-3C46-BD14-53F0CEB9A625}"/>
          </ac:picMkLst>
        </pc:picChg>
        <pc:picChg chg="mod">
          <ac:chgData name="Steven Findley" userId="8d6d85b451c67c66" providerId="LiveId" clId="{26A4C019-611A-8D4B-9E56-0E2A6FADC298}" dt="2018-11-18T23:50:04.176" v="2136" actId="1076"/>
          <ac:picMkLst>
            <pc:docMk/>
            <pc:sldMk cId="363929019" sldId="262"/>
            <ac:picMk id="9" creationId="{1FC50B68-12E0-F14C-B3F2-312DD8419EF6}"/>
          </ac:picMkLst>
        </pc:picChg>
        <pc:picChg chg="add del mod">
          <ac:chgData name="Steven Findley" userId="8d6d85b451c67c66" providerId="LiveId" clId="{26A4C019-611A-8D4B-9E56-0E2A6FADC298}" dt="2018-11-18T23:36:52.245" v="1816"/>
          <ac:picMkLst>
            <pc:docMk/>
            <pc:sldMk cId="363929019" sldId="262"/>
            <ac:picMk id="11" creationId="{E76FB310-0F58-844C-A301-F34D3AA60CDE}"/>
          </ac:picMkLst>
        </pc:picChg>
      </pc:sldChg>
      <pc:sldChg chg="add del">
        <pc:chgData name="Steven Findley" userId="8d6d85b451c67c66" providerId="LiveId" clId="{26A4C019-611A-8D4B-9E56-0E2A6FADC298}" dt="2018-11-18T23:36:07.662" v="1798"/>
        <pc:sldMkLst>
          <pc:docMk/>
          <pc:sldMk cId="1281601608" sldId="263"/>
        </pc:sldMkLst>
      </pc:sldChg>
      <pc:sldChg chg="addSp delSp modSp add mod ord setBg">
        <pc:chgData name="Steven Findley" userId="8d6d85b451c67c66" providerId="LiveId" clId="{26A4C019-611A-8D4B-9E56-0E2A6FADC298}" dt="2018-11-18T23:47:50.290" v="2124"/>
        <pc:sldMkLst>
          <pc:docMk/>
          <pc:sldMk cId="1568518336" sldId="263"/>
        </pc:sldMkLst>
        <pc:spChg chg="add mod ord">
          <ac:chgData name="Steven Findley" userId="8d6d85b451c67c66" providerId="LiveId" clId="{26A4C019-611A-8D4B-9E56-0E2A6FADC298}" dt="2018-11-18T23:47:33.854" v="2123" actId="1076"/>
          <ac:spMkLst>
            <pc:docMk/>
            <pc:sldMk cId="1568518336" sldId="263"/>
            <ac:spMk id="2" creationId="{08EA4249-B9B3-F344-B911-6F3ADCFDB621}"/>
          </ac:spMkLst>
        </pc:spChg>
        <pc:picChg chg="add mod">
          <ac:chgData name="Steven Findley" userId="8d6d85b451c67c66" providerId="LiveId" clId="{26A4C019-611A-8D4B-9E56-0E2A6FADC298}" dt="2018-11-18T23:44:13.438" v="1860" actId="27614"/>
          <ac:picMkLst>
            <pc:docMk/>
            <pc:sldMk cId="1568518336" sldId="263"/>
            <ac:picMk id="3" creationId="{BD37C499-DCAB-7943-B423-F2F5356619E2}"/>
          </ac:picMkLst>
        </pc:picChg>
        <pc:picChg chg="add mod">
          <ac:chgData name="Steven Findley" userId="8d6d85b451c67c66" providerId="LiveId" clId="{26A4C019-611A-8D4B-9E56-0E2A6FADC298}" dt="2018-11-18T23:44:13.441" v="1862" actId="27614"/>
          <ac:picMkLst>
            <pc:docMk/>
            <pc:sldMk cId="1568518336" sldId="263"/>
            <ac:picMk id="4" creationId="{F36C957B-BF1C-4D40-AEDF-9DA4C84189E3}"/>
          </ac:picMkLst>
        </pc:picChg>
        <pc:picChg chg="add mod">
          <ac:chgData name="Steven Findley" userId="8d6d85b451c67c66" providerId="LiveId" clId="{26A4C019-611A-8D4B-9E56-0E2A6FADC298}" dt="2018-11-18T23:44:13.443" v="1864" actId="27614"/>
          <ac:picMkLst>
            <pc:docMk/>
            <pc:sldMk cId="1568518336" sldId="263"/>
            <ac:picMk id="5" creationId="{163DE529-75C2-E34C-AE00-441C9F375B41}"/>
          </ac:picMkLst>
        </pc:picChg>
        <pc:picChg chg="add del">
          <ac:chgData name="Steven Findley" userId="8d6d85b451c67c66" providerId="LiveId" clId="{26A4C019-611A-8D4B-9E56-0E2A6FADC298}" dt="2018-11-18T23:44:07.366" v="1857" actId="26606"/>
          <ac:picMkLst>
            <pc:docMk/>
            <pc:sldMk cId="1568518336" sldId="263"/>
            <ac:picMk id="9" creationId="{D2D2C3D0-D5DB-4464-BB3E-2DF035FDB805}"/>
          </ac:picMkLst>
        </pc:picChg>
        <pc:picChg chg="add">
          <ac:chgData name="Steven Findley" userId="8d6d85b451c67c66" providerId="LiveId" clId="{26A4C019-611A-8D4B-9E56-0E2A6FADC298}" dt="2018-11-18T23:44:07.366" v="1857" actId="26606"/>
          <ac:picMkLst>
            <pc:docMk/>
            <pc:sldMk cId="1568518336" sldId="263"/>
            <ac:picMk id="14" creationId="{4603FC70-67D9-49EF-983C-3853BF2B493D}"/>
          </ac:picMkLst>
        </pc:picChg>
      </pc:sldChg>
      <pc:sldChg chg="add del">
        <pc:chgData name="Steven Findley" userId="8d6d85b451c67c66" providerId="LiveId" clId="{26A4C019-611A-8D4B-9E56-0E2A6FADC298}" dt="2018-11-18T23:32:41.301" v="1749" actId="2696"/>
        <pc:sldMkLst>
          <pc:docMk/>
          <pc:sldMk cId="2488985709" sldId="263"/>
        </pc:sldMkLst>
      </pc:sldChg>
      <pc:sldChg chg="addSp delSp modSp add setBg">
        <pc:chgData name="Steven Findley" userId="8d6d85b451c67c66" providerId="LiveId" clId="{26A4C019-611A-8D4B-9E56-0E2A6FADC298}" dt="2018-11-19T00:59:54.869" v="2974" actId="20577"/>
        <pc:sldMkLst>
          <pc:docMk/>
          <pc:sldMk cId="867268853" sldId="264"/>
        </pc:sldMkLst>
        <pc:spChg chg="add mod">
          <ac:chgData name="Steven Findley" userId="8d6d85b451c67c66" providerId="LiveId" clId="{26A4C019-611A-8D4B-9E56-0E2A6FADC298}" dt="2018-11-19T00:16:04.993" v="2828" actId="1076"/>
          <ac:spMkLst>
            <pc:docMk/>
            <pc:sldMk cId="867268853" sldId="264"/>
            <ac:spMk id="2" creationId="{06FE8A99-D139-9942-B6EE-2D483F27C680}"/>
          </ac:spMkLst>
        </pc:spChg>
        <pc:spChg chg="add del mod">
          <ac:chgData name="Steven Findley" userId="8d6d85b451c67c66" providerId="LiveId" clId="{26A4C019-611A-8D4B-9E56-0E2A6FADC298}" dt="2018-11-19T00:16:22.879" v="2831" actId="478"/>
          <ac:spMkLst>
            <pc:docMk/>
            <pc:sldMk cId="867268853" sldId="264"/>
            <ac:spMk id="3" creationId="{0872B87E-6793-644F-A27A-ACCBF889D318}"/>
          </ac:spMkLst>
        </pc:spChg>
        <pc:spChg chg="add mod">
          <ac:chgData name="Steven Findley" userId="8d6d85b451c67c66" providerId="LiveId" clId="{26A4C019-611A-8D4B-9E56-0E2A6FADC298}" dt="2018-11-19T00:16:04.993" v="2828" actId="1076"/>
          <ac:spMkLst>
            <pc:docMk/>
            <pc:sldMk cId="867268853" sldId="264"/>
            <ac:spMk id="4" creationId="{A4F5BAF3-D0DA-FB4C-8710-EB9F3C21159D}"/>
          </ac:spMkLst>
        </pc:spChg>
        <pc:spChg chg="add mod">
          <ac:chgData name="Steven Findley" userId="8d6d85b451c67c66" providerId="LiveId" clId="{26A4C019-611A-8D4B-9E56-0E2A6FADC298}" dt="2018-11-19T00:16:04.993" v="2828" actId="1076"/>
          <ac:spMkLst>
            <pc:docMk/>
            <pc:sldMk cId="867268853" sldId="264"/>
            <ac:spMk id="5" creationId="{DFB846F7-991A-8548-A29C-4EDA415EF012}"/>
          </ac:spMkLst>
        </pc:spChg>
        <pc:spChg chg="add mod">
          <ac:chgData name="Steven Findley" userId="8d6d85b451c67c66" providerId="LiveId" clId="{26A4C019-611A-8D4B-9E56-0E2A6FADC298}" dt="2018-11-19T00:56:54.483" v="2959" actId="1035"/>
          <ac:spMkLst>
            <pc:docMk/>
            <pc:sldMk cId="867268853" sldId="264"/>
            <ac:spMk id="7" creationId="{AF0ADC7F-4D7D-1747-851F-41F8CB291619}"/>
          </ac:spMkLst>
        </pc:spChg>
        <pc:spChg chg="add mod">
          <ac:chgData name="Steven Findley" userId="8d6d85b451c67c66" providerId="LiveId" clId="{26A4C019-611A-8D4B-9E56-0E2A6FADC298}" dt="2018-11-19T00:56:59.581" v="2960" actId="1076"/>
          <ac:spMkLst>
            <pc:docMk/>
            <pc:sldMk cId="867268853" sldId="264"/>
            <ac:spMk id="8" creationId="{33940F40-DE5C-564E-9A8C-7C63E1594FC2}"/>
          </ac:spMkLst>
        </pc:spChg>
        <pc:spChg chg="add mod">
          <ac:chgData name="Steven Findley" userId="8d6d85b451c67c66" providerId="LiveId" clId="{26A4C019-611A-8D4B-9E56-0E2A6FADC298}" dt="2018-11-19T00:59:54.869" v="2974" actId="20577"/>
          <ac:spMkLst>
            <pc:docMk/>
            <pc:sldMk cId="867268853" sldId="264"/>
            <ac:spMk id="9" creationId="{08BF8F56-4433-EB4E-9164-1AC588DE51FF}"/>
          </ac:spMkLst>
        </pc:spChg>
        <pc:spChg chg="add mod">
          <ac:chgData name="Steven Findley" userId="8d6d85b451c67c66" providerId="LiveId" clId="{26A4C019-611A-8D4B-9E56-0E2A6FADC298}" dt="2018-11-19T00:56:05.852" v="2937" actId="122"/>
          <ac:spMkLst>
            <pc:docMk/>
            <pc:sldMk cId="867268853" sldId="264"/>
            <ac:spMk id="10" creationId="{F4882E45-7E7D-9241-9EFC-85D226A5EAD8}"/>
          </ac:spMkLst>
        </pc:spChg>
        <pc:spChg chg="add mod">
          <ac:chgData name="Steven Findley" userId="8d6d85b451c67c66" providerId="LiveId" clId="{26A4C019-611A-8D4B-9E56-0E2A6FADC298}" dt="2018-11-19T00:57:13.186" v="2964" actId="2085"/>
          <ac:spMkLst>
            <pc:docMk/>
            <pc:sldMk cId="867268853" sldId="264"/>
            <ac:spMk id="11" creationId="{7E862EB5-0445-1A49-8114-1D04D9BB1CF0}"/>
          </ac:spMkLst>
        </pc:spChg>
        <pc:picChg chg="add mod">
          <ac:chgData name="Steven Findley" userId="8d6d85b451c67c66" providerId="LiveId" clId="{26A4C019-611A-8D4B-9E56-0E2A6FADC298}" dt="2018-11-19T00:57:31.847" v="2967"/>
          <ac:picMkLst>
            <pc:docMk/>
            <pc:sldMk cId="867268853" sldId="264"/>
            <ac:picMk id="6" creationId="{5BFEF2E8-8D35-FC4B-BE91-B933CCD4810C}"/>
          </ac:picMkLst>
        </pc:picChg>
      </pc:sldChg>
      <pc:sldChg chg="addSp add">
        <pc:chgData name="Steven Findley" userId="8d6d85b451c67c66" providerId="LiveId" clId="{26A4C019-611A-8D4B-9E56-0E2A6FADC298}" dt="2018-11-19T00:51:47.102" v="2834"/>
        <pc:sldMkLst>
          <pc:docMk/>
          <pc:sldMk cId="1080903768" sldId="265"/>
        </pc:sldMkLst>
        <pc:picChg chg="add">
          <ac:chgData name="Steven Findley" userId="8d6d85b451c67c66" providerId="LiveId" clId="{26A4C019-611A-8D4B-9E56-0E2A6FADC298}" dt="2018-11-19T00:51:47.102" v="2834"/>
          <ac:picMkLst>
            <pc:docMk/>
            <pc:sldMk cId="1080903768" sldId="265"/>
            <ac:picMk id="2" creationId="{D2503652-0796-ED4B-B32B-537EAB60BBF4}"/>
          </ac:picMkLst>
        </pc:picChg>
      </pc:sldChg>
      <pc:sldChg chg="addSp modSp add">
        <pc:chgData name="Steven Findley" userId="8d6d85b451c67c66" providerId="LiveId" clId="{26A4C019-611A-8D4B-9E56-0E2A6FADC298}" dt="2018-11-19T01:18:32.406" v="3064" actId="1076"/>
        <pc:sldMkLst>
          <pc:docMk/>
          <pc:sldMk cId="2580662640" sldId="266"/>
        </pc:sldMkLst>
        <pc:spChg chg="add mod">
          <ac:chgData name="Steven Findley" userId="8d6d85b451c67c66" providerId="LiveId" clId="{26A4C019-611A-8D4B-9E56-0E2A6FADC298}" dt="2018-11-19T01:18:32.406" v="3064" actId="1076"/>
          <ac:spMkLst>
            <pc:docMk/>
            <pc:sldMk cId="2580662640" sldId="266"/>
            <ac:spMk id="2" creationId="{B7E54018-04AF-3441-9C51-C2C4F8F22325}"/>
          </ac:spMkLst>
        </pc:spChg>
        <pc:spChg chg="add mod">
          <ac:chgData name="Steven Findley" userId="8d6d85b451c67c66" providerId="LiveId" clId="{26A4C019-611A-8D4B-9E56-0E2A6FADC298}" dt="2018-11-19T01:15:58.425" v="3021" actId="1076"/>
          <ac:spMkLst>
            <pc:docMk/>
            <pc:sldMk cId="2580662640" sldId="266"/>
            <ac:spMk id="4" creationId="{09AAF5C6-3B2C-444F-8EFE-4AE4E60CC853}"/>
          </ac:spMkLst>
        </pc:spChg>
        <pc:spChg chg="add mod">
          <ac:chgData name="Steven Findley" userId="8d6d85b451c67c66" providerId="LiveId" clId="{26A4C019-611A-8D4B-9E56-0E2A6FADC298}" dt="2018-11-19T01:16:01.665" v="3022" actId="1076"/>
          <ac:spMkLst>
            <pc:docMk/>
            <pc:sldMk cId="2580662640" sldId="266"/>
            <ac:spMk id="5" creationId="{A9D10833-E2B8-8B45-9B2F-360338D70E1A}"/>
          </ac:spMkLst>
        </pc:spChg>
        <pc:spChg chg="add mod">
          <ac:chgData name="Steven Findley" userId="8d6d85b451c67c66" providerId="LiveId" clId="{26A4C019-611A-8D4B-9E56-0E2A6FADC298}" dt="2018-11-19T01:18:24.179" v="3063" actId="20577"/>
          <ac:spMkLst>
            <pc:docMk/>
            <pc:sldMk cId="2580662640" sldId="266"/>
            <ac:spMk id="6" creationId="{5D61A87B-2F85-7B47-82B9-72477776A26D}"/>
          </ac:spMkLst>
        </pc:spChg>
        <pc:picChg chg="add mod">
          <ac:chgData name="Steven Findley" userId="8d6d85b451c67c66" providerId="LiveId" clId="{26A4C019-611A-8D4B-9E56-0E2A6FADC298}" dt="2018-11-19T01:15:01.724" v="2999" actId="1076"/>
          <ac:picMkLst>
            <pc:docMk/>
            <pc:sldMk cId="2580662640" sldId="266"/>
            <ac:picMk id="3" creationId="{0551A03F-215C-F64A-A2FF-B7F8BD9ABAF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7AF465-AAD8-BA4C-B845-7103FAE8D924}" type="datetimeFigureOut">
              <a:rPr lang="en-US" smtClean="0"/>
              <a:t>6/24/20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649CD0-70C5-1848-9DD2-27EDCDDFC2D6}" type="slidenum">
              <a:rPr lang="en-US" smtClean="0"/>
              <a:t>‹#›</a:t>
            </a:fld>
            <a:endParaRPr lang="en-US"/>
          </a:p>
        </p:txBody>
      </p:sp>
    </p:spTree>
    <p:extLst>
      <p:ext uri="{BB962C8B-B14F-4D97-AF65-F5344CB8AC3E}">
        <p14:creationId xmlns:p14="http://schemas.microsoft.com/office/powerpoint/2010/main" val="2244002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Rather than basing the kilogram on a physical object they will base it on a fundamental factor in physics known as Planck’s constant</a:t>
            </a:r>
          </a:p>
          <a:p>
            <a:r>
              <a:rPr lang="en-US" dirty="0"/>
              <a:t>That fundamental constant is woven into the fabric of the universe </a:t>
            </a:r>
          </a:p>
          <a:p>
            <a:endParaRPr lang="en-US" dirty="0"/>
          </a:p>
          <a:p>
            <a:r>
              <a:rPr lang="en-US" dirty="0"/>
              <a:t>Le Grand K – platinum and iridium it is the standard for the Kilo until May 20, 2019. If you were to cut a chunk off of this measure it would render every other kilogram measurement on earth inaccurate because it is the standard for the kilogram. </a:t>
            </a:r>
          </a:p>
          <a:p>
            <a:endParaRPr lang="en-US" dirty="0"/>
          </a:p>
          <a:p>
            <a:r>
              <a:rPr lang="en-US" dirty="0"/>
              <a:t>International System Of Units – </a:t>
            </a:r>
            <a:r>
              <a:rPr lang="en-US" b="1" dirty="0"/>
              <a:t>Something for all times for all people (including extraterrestrial</a:t>
            </a:r>
            <a:r>
              <a:rPr lang="en-US" dirty="0"/>
              <a:t>) </a:t>
            </a:r>
          </a:p>
          <a:p>
            <a:r>
              <a:rPr lang="en-US" dirty="0"/>
              <a:t>Seek to define these thing based on universal absolutes such as the speed of light, Planck’s Constant.</a:t>
            </a:r>
          </a:p>
        </p:txBody>
      </p:sp>
      <p:sp>
        <p:nvSpPr>
          <p:cNvPr id="4" name="Slide Number Placeholder 3"/>
          <p:cNvSpPr>
            <a:spLocks noGrp="1"/>
          </p:cNvSpPr>
          <p:nvPr>
            <p:ph type="sldNum" sz="quarter" idx="5"/>
          </p:nvPr>
        </p:nvSpPr>
        <p:spPr/>
        <p:txBody>
          <a:bodyPr/>
          <a:lstStyle/>
          <a:p>
            <a:fld id="{F3649CD0-70C5-1848-9DD2-27EDCDDFC2D6}" type="slidenum">
              <a:rPr lang="en-US" smtClean="0"/>
              <a:t>1</a:t>
            </a:fld>
            <a:endParaRPr lang="en-US"/>
          </a:p>
        </p:txBody>
      </p:sp>
    </p:spTree>
    <p:extLst>
      <p:ext uri="{BB962C8B-B14F-4D97-AF65-F5344CB8AC3E}">
        <p14:creationId xmlns:p14="http://schemas.microsoft.com/office/powerpoint/2010/main" val="4158177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49CD0-70C5-1848-9DD2-27EDCDDFC2D6}" type="slidenum">
              <a:rPr lang="en-US" smtClean="0"/>
              <a:t>2</a:t>
            </a:fld>
            <a:endParaRPr lang="en-US"/>
          </a:p>
        </p:txBody>
      </p:sp>
    </p:spTree>
    <p:extLst>
      <p:ext uri="{BB962C8B-B14F-4D97-AF65-F5344CB8AC3E}">
        <p14:creationId xmlns:p14="http://schemas.microsoft.com/office/powerpoint/2010/main" val="383956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Rather than basing the kilogram on a physical object they will base it on a fundamental factor in physics known as Planck’s constant</a:t>
            </a:r>
          </a:p>
          <a:p>
            <a:r>
              <a:rPr lang="en-US" dirty="0"/>
              <a:t>That fundamental constant is woven into the fabric of the universe </a:t>
            </a:r>
          </a:p>
          <a:p>
            <a:r>
              <a:rPr lang="en-US" dirty="0"/>
              <a:t>It has lost the weight of one grain of salt in the course of 129 years – or other weights made from it has gained the weight of a grain of salt</a:t>
            </a:r>
          </a:p>
          <a:p>
            <a:endParaRPr lang="en-US" dirty="0"/>
          </a:p>
          <a:p>
            <a:r>
              <a:rPr lang="en-US" dirty="0"/>
              <a:t>Le Grand K – platinum and iridium it is the standard for the Kilo until May 20, 2019. If you were to cut a chunk off of this measure it would render every other kilogram measurement on earth inaccurate because it is the standard for the kilogram. </a:t>
            </a:r>
          </a:p>
          <a:p>
            <a:endParaRPr lang="en-US" dirty="0"/>
          </a:p>
          <a:p>
            <a:r>
              <a:rPr lang="en-US" dirty="0"/>
              <a:t>International System Of Units – </a:t>
            </a:r>
            <a:r>
              <a:rPr lang="en-US" b="1" dirty="0"/>
              <a:t>Something for all times for all people (including extraterrestrial</a:t>
            </a:r>
            <a:r>
              <a:rPr lang="en-US" dirty="0"/>
              <a:t>) </a:t>
            </a:r>
          </a:p>
          <a:p>
            <a:r>
              <a:rPr lang="en-US" dirty="0"/>
              <a:t>Seek to define these thing based on universal absolutes such as the speed of light, Planck’s Constant.</a:t>
            </a:r>
          </a:p>
          <a:p>
            <a:endParaRPr lang="en-US" dirty="0"/>
          </a:p>
          <a:p>
            <a:r>
              <a:rPr lang="en-US" dirty="0"/>
              <a:t>Gram - weight</a:t>
            </a:r>
          </a:p>
          <a:p>
            <a:r>
              <a:rPr lang="en-US" dirty="0"/>
              <a:t>Meter – Length</a:t>
            </a:r>
          </a:p>
          <a:p>
            <a:r>
              <a:rPr lang="en-US" dirty="0"/>
              <a:t>Second – Time</a:t>
            </a:r>
          </a:p>
          <a:p>
            <a:r>
              <a:rPr lang="en-US" dirty="0"/>
              <a:t>Mole – Chemical atomic measurement – </a:t>
            </a:r>
            <a:r>
              <a:rPr lang="en-US" dirty="0" err="1"/>
              <a:t>MOLEcule</a:t>
            </a:r>
            <a:endParaRPr lang="en-US" dirty="0"/>
          </a:p>
          <a:p>
            <a:r>
              <a:rPr lang="en-US" dirty="0"/>
              <a:t>Ampere – Electric current</a:t>
            </a:r>
          </a:p>
          <a:p>
            <a:r>
              <a:rPr lang="en-US" dirty="0"/>
              <a:t>Kelvin – Temperature </a:t>
            </a:r>
          </a:p>
          <a:p>
            <a:r>
              <a:rPr lang="en-US" dirty="0"/>
              <a:t>Candela - Light</a:t>
            </a:r>
          </a:p>
          <a:p>
            <a:endParaRPr lang="en-US" dirty="0"/>
          </a:p>
          <a:p>
            <a:endParaRPr lang="en-US" dirty="0"/>
          </a:p>
        </p:txBody>
      </p:sp>
      <p:sp>
        <p:nvSpPr>
          <p:cNvPr id="4" name="Slide Number Placeholder 3"/>
          <p:cNvSpPr>
            <a:spLocks noGrp="1"/>
          </p:cNvSpPr>
          <p:nvPr>
            <p:ph type="sldNum" sz="quarter" idx="5"/>
          </p:nvPr>
        </p:nvSpPr>
        <p:spPr/>
        <p:txBody>
          <a:bodyPr/>
          <a:lstStyle/>
          <a:p>
            <a:fld id="{F3649CD0-70C5-1848-9DD2-27EDCDDFC2D6}" type="slidenum">
              <a:rPr lang="en-US" smtClean="0"/>
              <a:t>3</a:t>
            </a:fld>
            <a:endParaRPr lang="en-US"/>
          </a:p>
        </p:txBody>
      </p:sp>
    </p:spTree>
    <p:extLst>
      <p:ext uri="{BB962C8B-B14F-4D97-AF65-F5344CB8AC3E}">
        <p14:creationId xmlns:p14="http://schemas.microsoft.com/office/powerpoint/2010/main" val="1071615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know I don’t want to suffer harsh judgement and I want to get off easy so I will not judge harshly. - that sounds a lot like taking a bribe where for the sake of benefit to the judge you change the verdict</a:t>
            </a:r>
          </a:p>
          <a:p>
            <a:endParaRPr lang="en-US" dirty="0"/>
          </a:p>
          <a:p>
            <a:r>
              <a:rPr lang="en-US" dirty="0"/>
              <a:t>Don’t put yourself in the position of defining the standard for yourself and others instead put yourself under the standard of God. </a:t>
            </a:r>
          </a:p>
          <a:p>
            <a:endParaRPr lang="en-US" dirty="0"/>
          </a:p>
        </p:txBody>
      </p:sp>
      <p:sp>
        <p:nvSpPr>
          <p:cNvPr id="4" name="Slide Number Placeholder 3"/>
          <p:cNvSpPr>
            <a:spLocks noGrp="1"/>
          </p:cNvSpPr>
          <p:nvPr>
            <p:ph type="sldNum" sz="quarter" idx="5"/>
          </p:nvPr>
        </p:nvSpPr>
        <p:spPr/>
        <p:txBody>
          <a:bodyPr/>
          <a:lstStyle/>
          <a:p>
            <a:fld id="{F3649CD0-70C5-1848-9DD2-27EDCDDFC2D6}" type="slidenum">
              <a:rPr lang="en-US" smtClean="0"/>
              <a:t>4</a:t>
            </a:fld>
            <a:endParaRPr lang="en-US"/>
          </a:p>
        </p:txBody>
      </p:sp>
    </p:spTree>
    <p:extLst>
      <p:ext uri="{BB962C8B-B14F-4D97-AF65-F5344CB8AC3E}">
        <p14:creationId xmlns:p14="http://schemas.microsoft.com/office/powerpoint/2010/main" val="846416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law of God not only gives us the perfect standard for what is just and moral it give us an understanding of ourselves that we are not able to keep the law without error. That perspective helps us to understand the man who strives to be righteous but stumbles. There is a man who does not attempt to keep the law and he is the dog and swine</a:t>
            </a:r>
          </a:p>
          <a:p>
            <a:r>
              <a:rPr lang="en-US" dirty="0"/>
              <a:t>2 Peter 2:20-22 Dog return to their vomit, swine after being washed wallow in the mire</a:t>
            </a:r>
          </a:p>
        </p:txBody>
      </p:sp>
      <p:sp>
        <p:nvSpPr>
          <p:cNvPr id="4" name="Slide Number Placeholder 3"/>
          <p:cNvSpPr>
            <a:spLocks noGrp="1"/>
          </p:cNvSpPr>
          <p:nvPr>
            <p:ph type="sldNum" sz="quarter" idx="5"/>
          </p:nvPr>
        </p:nvSpPr>
        <p:spPr/>
        <p:txBody>
          <a:bodyPr/>
          <a:lstStyle/>
          <a:p>
            <a:fld id="{F3649CD0-70C5-1848-9DD2-27EDCDDFC2D6}" type="slidenum">
              <a:rPr lang="en-US" smtClean="0"/>
              <a:t>5</a:t>
            </a:fld>
            <a:endParaRPr lang="en-US"/>
          </a:p>
        </p:txBody>
      </p:sp>
    </p:spTree>
    <p:extLst>
      <p:ext uri="{BB962C8B-B14F-4D97-AF65-F5344CB8AC3E}">
        <p14:creationId xmlns:p14="http://schemas.microsoft.com/office/powerpoint/2010/main" val="2902150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49CD0-70C5-1848-9DD2-27EDCDDFC2D6}" type="slidenum">
              <a:rPr lang="en-US" smtClean="0"/>
              <a:t>6</a:t>
            </a:fld>
            <a:endParaRPr lang="en-US"/>
          </a:p>
        </p:txBody>
      </p:sp>
    </p:spTree>
    <p:extLst>
      <p:ext uri="{BB962C8B-B14F-4D97-AF65-F5344CB8AC3E}">
        <p14:creationId xmlns:p14="http://schemas.microsoft.com/office/powerpoint/2010/main" val="1807504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F7F45-793B-AC44-8F47-8A6CAF471C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468CC0-70B2-DB4C-8D6E-8F407A18A3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CDA4D-1D9D-D846-B3F6-ED9875B24D88}"/>
              </a:ext>
            </a:extLst>
          </p:cNvPr>
          <p:cNvSpPr>
            <a:spLocks noGrp="1"/>
          </p:cNvSpPr>
          <p:nvPr>
            <p:ph type="dt" sz="half" idx="10"/>
          </p:nvPr>
        </p:nvSpPr>
        <p:spPr/>
        <p:txBody>
          <a:bodyPr/>
          <a:lstStyle/>
          <a:p>
            <a:fld id="{401BF887-3DC4-CB40-814E-15EECDC54328}" type="datetimeFigureOut">
              <a:rPr lang="en-US" smtClean="0"/>
              <a:t>6/24/20</a:t>
            </a:fld>
            <a:endParaRPr lang="en-US"/>
          </a:p>
        </p:txBody>
      </p:sp>
      <p:sp>
        <p:nvSpPr>
          <p:cNvPr id="5" name="Footer Placeholder 4">
            <a:extLst>
              <a:ext uri="{FF2B5EF4-FFF2-40B4-BE49-F238E27FC236}">
                <a16:creationId xmlns:a16="http://schemas.microsoft.com/office/drawing/2014/main" id="{488ACA56-1FB3-B44B-ADFE-C5C1373A09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B982A0-0B67-8D47-A890-D0C7B8AB1F93}"/>
              </a:ext>
            </a:extLst>
          </p:cNvPr>
          <p:cNvSpPr>
            <a:spLocks noGrp="1"/>
          </p:cNvSpPr>
          <p:nvPr>
            <p:ph type="sldNum" sz="quarter" idx="12"/>
          </p:nvPr>
        </p:nvSpPr>
        <p:spPr/>
        <p:txBody>
          <a:bodyPr/>
          <a:lstStyle/>
          <a:p>
            <a:fld id="{0900EE7E-723B-C146-B6D4-B12E6B25D4C9}" type="slidenum">
              <a:rPr lang="en-US" smtClean="0"/>
              <a:t>‹#›</a:t>
            </a:fld>
            <a:endParaRPr lang="en-US"/>
          </a:p>
        </p:txBody>
      </p:sp>
    </p:spTree>
    <p:extLst>
      <p:ext uri="{BB962C8B-B14F-4D97-AF65-F5344CB8AC3E}">
        <p14:creationId xmlns:p14="http://schemas.microsoft.com/office/powerpoint/2010/main" val="4051444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926CC-172B-2E48-B669-B316049305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591B40-B757-4446-9F33-E0C45753B1D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4A93DE-42B8-B245-9EF1-62E6A5F50267}"/>
              </a:ext>
            </a:extLst>
          </p:cNvPr>
          <p:cNvSpPr>
            <a:spLocks noGrp="1"/>
          </p:cNvSpPr>
          <p:nvPr>
            <p:ph type="dt" sz="half" idx="10"/>
          </p:nvPr>
        </p:nvSpPr>
        <p:spPr/>
        <p:txBody>
          <a:bodyPr/>
          <a:lstStyle/>
          <a:p>
            <a:fld id="{401BF887-3DC4-CB40-814E-15EECDC54328}" type="datetimeFigureOut">
              <a:rPr lang="en-US" smtClean="0"/>
              <a:t>6/24/20</a:t>
            </a:fld>
            <a:endParaRPr lang="en-US"/>
          </a:p>
        </p:txBody>
      </p:sp>
      <p:sp>
        <p:nvSpPr>
          <p:cNvPr id="5" name="Footer Placeholder 4">
            <a:extLst>
              <a:ext uri="{FF2B5EF4-FFF2-40B4-BE49-F238E27FC236}">
                <a16:creationId xmlns:a16="http://schemas.microsoft.com/office/drawing/2014/main" id="{9E2DD002-9818-A54C-9613-754D87F41C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8032B-3987-F14C-8454-EDD3BEAF56CD}"/>
              </a:ext>
            </a:extLst>
          </p:cNvPr>
          <p:cNvSpPr>
            <a:spLocks noGrp="1"/>
          </p:cNvSpPr>
          <p:nvPr>
            <p:ph type="sldNum" sz="quarter" idx="12"/>
          </p:nvPr>
        </p:nvSpPr>
        <p:spPr/>
        <p:txBody>
          <a:bodyPr/>
          <a:lstStyle/>
          <a:p>
            <a:fld id="{0900EE7E-723B-C146-B6D4-B12E6B25D4C9}" type="slidenum">
              <a:rPr lang="en-US" smtClean="0"/>
              <a:t>‹#›</a:t>
            </a:fld>
            <a:endParaRPr lang="en-US"/>
          </a:p>
        </p:txBody>
      </p:sp>
    </p:spTree>
    <p:extLst>
      <p:ext uri="{BB962C8B-B14F-4D97-AF65-F5344CB8AC3E}">
        <p14:creationId xmlns:p14="http://schemas.microsoft.com/office/powerpoint/2010/main" val="1448065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BDD0B9-4882-5D43-889F-04DF8A8CBB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D2C39E-F11A-4E47-9E36-C9E3336A781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B8CEF3-9D6D-8B45-B8BE-A79F4785DD0B}"/>
              </a:ext>
            </a:extLst>
          </p:cNvPr>
          <p:cNvSpPr>
            <a:spLocks noGrp="1"/>
          </p:cNvSpPr>
          <p:nvPr>
            <p:ph type="dt" sz="half" idx="10"/>
          </p:nvPr>
        </p:nvSpPr>
        <p:spPr/>
        <p:txBody>
          <a:bodyPr/>
          <a:lstStyle/>
          <a:p>
            <a:fld id="{401BF887-3DC4-CB40-814E-15EECDC54328}" type="datetimeFigureOut">
              <a:rPr lang="en-US" smtClean="0"/>
              <a:t>6/24/20</a:t>
            </a:fld>
            <a:endParaRPr lang="en-US"/>
          </a:p>
        </p:txBody>
      </p:sp>
      <p:sp>
        <p:nvSpPr>
          <p:cNvPr id="5" name="Footer Placeholder 4">
            <a:extLst>
              <a:ext uri="{FF2B5EF4-FFF2-40B4-BE49-F238E27FC236}">
                <a16:creationId xmlns:a16="http://schemas.microsoft.com/office/drawing/2014/main" id="{765BD236-F232-3C42-A304-376BEB98AA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F7F37-2726-464E-B3DF-A4A96B3FDA8A}"/>
              </a:ext>
            </a:extLst>
          </p:cNvPr>
          <p:cNvSpPr>
            <a:spLocks noGrp="1"/>
          </p:cNvSpPr>
          <p:nvPr>
            <p:ph type="sldNum" sz="quarter" idx="12"/>
          </p:nvPr>
        </p:nvSpPr>
        <p:spPr/>
        <p:txBody>
          <a:bodyPr/>
          <a:lstStyle/>
          <a:p>
            <a:fld id="{0900EE7E-723B-C146-B6D4-B12E6B25D4C9}" type="slidenum">
              <a:rPr lang="en-US" smtClean="0"/>
              <a:t>‹#›</a:t>
            </a:fld>
            <a:endParaRPr lang="en-US"/>
          </a:p>
        </p:txBody>
      </p:sp>
    </p:spTree>
    <p:extLst>
      <p:ext uri="{BB962C8B-B14F-4D97-AF65-F5344CB8AC3E}">
        <p14:creationId xmlns:p14="http://schemas.microsoft.com/office/powerpoint/2010/main" val="4150397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5669F-8F2F-DF4E-B951-6A82573605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8A8375-59A1-F242-AF2B-F91CDA58B7E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D38C95-2F0B-1A4A-B978-A93B5D2B8C39}"/>
              </a:ext>
            </a:extLst>
          </p:cNvPr>
          <p:cNvSpPr>
            <a:spLocks noGrp="1"/>
          </p:cNvSpPr>
          <p:nvPr>
            <p:ph type="dt" sz="half" idx="10"/>
          </p:nvPr>
        </p:nvSpPr>
        <p:spPr/>
        <p:txBody>
          <a:bodyPr/>
          <a:lstStyle/>
          <a:p>
            <a:fld id="{401BF887-3DC4-CB40-814E-15EECDC54328}" type="datetimeFigureOut">
              <a:rPr lang="en-US" smtClean="0"/>
              <a:t>6/24/20</a:t>
            </a:fld>
            <a:endParaRPr lang="en-US"/>
          </a:p>
        </p:txBody>
      </p:sp>
      <p:sp>
        <p:nvSpPr>
          <p:cNvPr id="5" name="Footer Placeholder 4">
            <a:extLst>
              <a:ext uri="{FF2B5EF4-FFF2-40B4-BE49-F238E27FC236}">
                <a16:creationId xmlns:a16="http://schemas.microsoft.com/office/drawing/2014/main" id="{1FA92004-8982-C14F-84FC-0FAF1F031C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6CB189-49C7-7049-B151-EB9083642767}"/>
              </a:ext>
            </a:extLst>
          </p:cNvPr>
          <p:cNvSpPr>
            <a:spLocks noGrp="1"/>
          </p:cNvSpPr>
          <p:nvPr>
            <p:ph type="sldNum" sz="quarter" idx="12"/>
          </p:nvPr>
        </p:nvSpPr>
        <p:spPr/>
        <p:txBody>
          <a:bodyPr/>
          <a:lstStyle/>
          <a:p>
            <a:fld id="{0900EE7E-723B-C146-B6D4-B12E6B25D4C9}" type="slidenum">
              <a:rPr lang="en-US" smtClean="0"/>
              <a:t>‹#›</a:t>
            </a:fld>
            <a:endParaRPr lang="en-US"/>
          </a:p>
        </p:txBody>
      </p:sp>
    </p:spTree>
    <p:extLst>
      <p:ext uri="{BB962C8B-B14F-4D97-AF65-F5344CB8AC3E}">
        <p14:creationId xmlns:p14="http://schemas.microsoft.com/office/powerpoint/2010/main" val="1902230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3D1C3-58DF-BA43-A015-E778BCADDC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3A9592-0911-5449-951B-C80750B93B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6E2B50E-1AC9-DF4F-8143-F2AA1E41A78F}"/>
              </a:ext>
            </a:extLst>
          </p:cNvPr>
          <p:cNvSpPr>
            <a:spLocks noGrp="1"/>
          </p:cNvSpPr>
          <p:nvPr>
            <p:ph type="dt" sz="half" idx="10"/>
          </p:nvPr>
        </p:nvSpPr>
        <p:spPr/>
        <p:txBody>
          <a:bodyPr/>
          <a:lstStyle/>
          <a:p>
            <a:fld id="{401BF887-3DC4-CB40-814E-15EECDC54328}" type="datetimeFigureOut">
              <a:rPr lang="en-US" smtClean="0"/>
              <a:t>6/24/20</a:t>
            </a:fld>
            <a:endParaRPr lang="en-US"/>
          </a:p>
        </p:txBody>
      </p:sp>
      <p:sp>
        <p:nvSpPr>
          <p:cNvPr id="5" name="Footer Placeholder 4">
            <a:extLst>
              <a:ext uri="{FF2B5EF4-FFF2-40B4-BE49-F238E27FC236}">
                <a16:creationId xmlns:a16="http://schemas.microsoft.com/office/drawing/2014/main" id="{5857E32A-7AAB-5C4E-A0AD-51FBE796B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1BF6BD-C306-234F-89AE-14F31DB2664F}"/>
              </a:ext>
            </a:extLst>
          </p:cNvPr>
          <p:cNvSpPr>
            <a:spLocks noGrp="1"/>
          </p:cNvSpPr>
          <p:nvPr>
            <p:ph type="sldNum" sz="quarter" idx="12"/>
          </p:nvPr>
        </p:nvSpPr>
        <p:spPr/>
        <p:txBody>
          <a:bodyPr/>
          <a:lstStyle/>
          <a:p>
            <a:fld id="{0900EE7E-723B-C146-B6D4-B12E6B25D4C9}" type="slidenum">
              <a:rPr lang="en-US" smtClean="0"/>
              <a:t>‹#›</a:t>
            </a:fld>
            <a:endParaRPr lang="en-US"/>
          </a:p>
        </p:txBody>
      </p:sp>
    </p:spTree>
    <p:extLst>
      <p:ext uri="{BB962C8B-B14F-4D97-AF65-F5344CB8AC3E}">
        <p14:creationId xmlns:p14="http://schemas.microsoft.com/office/powerpoint/2010/main" val="3199640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3F9AF-5087-2742-BFB2-574EF98FAC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873436-CF2B-0244-957D-6C021EB1E65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B7282A-4519-F140-ABB4-F32B1ACD4D8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C4D3DB-CDED-B946-A2D4-4792D49CCEC1}"/>
              </a:ext>
            </a:extLst>
          </p:cNvPr>
          <p:cNvSpPr>
            <a:spLocks noGrp="1"/>
          </p:cNvSpPr>
          <p:nvPr>
            <p:ph type="dt" sz="half" idx="10"/>
          </p:nvPr>
        </p:nvSpPr>
        <p:spPr/>
        <p:txBody>
          <a:bodyPr/>
          <a:lstStyle/>
          <a:p>
            <a:fld id="{401BF887-3DC4-CB40-814E-15EECDC54328}" type="datetimeFigureOut">
              <a:rPr lang="en-US" smtClean="0"/>
              <a:t>6/24/20</a:t>
            </a:fld>
            <a:endParaRPr lang="en-US"/>
          </a:p>
        </p:txBody>
      </p:sp>
      <p:sp>
        <p:nvSpPr>
          <p:cNvPr id="6" name="Footer Placeholder 5">
            <a:extLst>
              <a:ext uri="{FF2B5EF4-FFF2-40B4-BE49-F238E27FC236}">
                <a16:creationId xmlns:a16="http://schemas.microsoft.com/office/drawing/2014/main" id="{DEEBD61B-3181-AB48-82C3-1F0BFBCC70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9A4C7D-A20C-3544-9812-892D160D8ECE}"/>
              </a:ext>
            </a:extLst>
          </p:cNvPr>
          <p:cNvSpPr>
            <a:spLocks noGrp="1"/>
          </p:cNvSpPr>
          <p:nvPr>
            <p:ph type="sldNum" sz="quarter" idx="12"/>
          </p:nvPr>
        </p:nvSpPr>
        <p:spPr/>
        <p:txBody>
          <a:bodyPr/>
          <a:lstStyle/>
          <a:p>
            <a:fld id="{0900EE7E-723B-C146-B6D4-B12E6B25D4C9}" type="slidenum">
              <a:rPr lang="en-US" smtClean="0"/>
              <a:t>‹#›</a:t>
            </a:fld>
            <a:endParaRPr lang="en-US"/>
          </a:p>
        </p:txBody>
      </p:sp>
    </p:spTree>
    <p:extLst>
      <p:ext uri="{BB962C8B-B14F-4D97-AF65-F5344CB8AC3E}">
        <p14:creationId xmlns:p14="http://schemas.microsoft.com/office/powerpoint/2010/main" val="1561505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CD371-3DCD-564B-9984-88D5CA9021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8ACEC6-DB0B-9645-858C-87E6AAAF36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383B3D9-5247-004F-80BE-12AB3DE52B5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5CA9C0-E1C3-2F4D-8232-9611BFDDD8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E21DCDF-F332-3A41-A44F-C59933A4FC5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157328-7D1C-C04A-AFA8-FF71A0EED423}"/>
              </a:ext>
            </a:extLst>
          </p:cNvPr>
          <p:cNvSpPr>
            <a:spLocks noGrp="1"/>
          </p:cNvSpPr>
          <p:nvPr>
            <p:ph type="dt" sz="half" idx="10"/>
          </p:nvPr>
        </p:nvSpPr>
        <p:spPr/>
        <p:txBody>
          <a:bodyPr/>
          <a:lstStyle/>
          <a:p>
            <a:fld id="{401BF887-3DC4-CB40-814E-15EECDC54328}" type="datetimeFigureOut">
              <a:rPr lang="en-US" smtClean="0"/>
              <a:t>6/24/20</a:t>
            </a:fld>
            <a:endParaRPr lang="en-US"/>
          </a:p>
        </p:txBody>
      </p:sp>
      <p:sp>
        <p:nvSpPr>
          <p:cNvPr id="8" name="Footer Placeholder 7">
            <a:extLst>
              <a:ext uri="{FF2B5EF4-FFF2-40B4-BE49-F238E27FC236}">
                <a16:creationId xmlns:a16="http://schemas.microsoft.com/office/drawing/2014/main" id="{4E175477-1FFF-D740-BA60-0202A9ED14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988EE6-B60A-434C-9310-3D7812EAFADA}"/>
              </a:ext>
            </a:extLst>
          </p:cNvPr>
          <p:cNvSpPr>
            <a:spLocks noGrp="1"/>
          </p:cNvSpPr>
          <p:nvPr>
            <p:ph type="sldNum" sz="quarter" idx="12"/>
          </p:nvPr>
        </p:nvSpPr>
        <p:spPr/>
        <p:txBody>
          <a:bodyPr/>
          <a:lstStyle/>
          <a:p>
            <a:fld id="{0900EE7E-723B-C146-B6D4-B12E6B25D4C9}" type="slidenum">
              <a:rPr lang="en-US" smtClean="0"/>
              <a:t>‹#›</a:t>
            </a:fld>
            <a:endParaRPr lang="en-US"/>
          </a:p>
        </p:txBody>
      </p:sp>
    </p:spTree>
    <p:extLst>
      <p:ext uri="{BB962C8B-B14F-4D97-AF65-F5344CB8AC3E}">
        <p14:creationId xmlns:p14="http://schemas.microsoft.com/office/powerpoint/2010/main" val="3998999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ECE6E-8E44-A04C-AF84-6404E2C122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E43103-68D6-3E45-846A-CF07BE7BF034}"/>
              </a:ext>
            </a:extLst>
          </p:cNvPr>
          <p:cNvSpPr>
            <a:spLocks noGrp="1"/>
          </p:cNvSpPr>
          <p:nvPr>
            <p:ph type="dt" sz="half" idx="10"/>
          </p:nvPr>
        </p:nvSpPr>
        <p:spPr/>
        <p:txBody>
          <a:bodyPr/>
          <a:lstStyle/>
          <a:p>
            <a:fld id="{401BF887-3DC4-CB40-814E-15EECDC54328}" type="datetimeFigureOut">
              <a:rPr lang="en-US" smtClean="0"/>
              <a:t>6/24/20</a:t>
            </a:fld>
            <a:endParaRPr lang="en-US"/>
          </a:p>
        </p:txBody>
      </p:sp>
      <p:sp>
        <p:nvSpPr>
          <p:cNvPr id="4" name="Footer Placeholder 3">
            <a:extLst>
              <a:ext uri="{FF2B5EF4-FFF2-40B4-BE49-F238E27FC236}">
                <a16:creationId xmlns:a16="http://schemas.microsoft.com/office/drawing/2014/main" id="{A5BBE649-A891-5C48-B68B-95AF0C4EBD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1AC439-C301-EE47-9197-A1A7F903066A}"/>
              </a:ext>
            </a:extLst>
          </p:cNvPr>
          <p:cNvSpPr>
            <a:spLocks noGrp="1"/>
          </p:cNvSpPr>
          <p:nvPr>
            <p:ph type="sldNum" sz="quarter" idx="12"/>
          </p:nvPr>
        </p:nvSpPr>
        <p:spPr/>
        <p:txBody>
          <a:bodyPr/>
          <a:lstStyle/>
          <a:p>
            <a:fld id="{0900EE7E-723B-C146-B6D4-B12E6B25D4C9}" type="slidenum">
              <a:rPr lang="en-US" smtClean="0"/>
              <a:t>‹#›</a:t>
            </a:fld>
            <a:endParaRPr lang="en-US"/>
          </a:p>
        </p:txBody>
      </p:sp>
    </p:spTree>
    <p:extLst>
      <p:ext uri="{BB962C8B-B14F-4D97-AF65-F5344CB8AC3E}">
        <p14:creationId xmlns:p14="http://schemas.microsoft.com/office/powerpoint/2010/main" val="2031906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39C583-57F6-284C-BDA9-B9556938B79F}"/>
              </a:ext>
            </a:extLst>
          </p:cNvPr>
          <p:cNvSpPr>
            <a:spLocks noGrp="1"/>
          </p:cNvSpPr>
          <p:nvPr>
            <p:ph type="dt" sz="half" idx="10"/>
          </p:nvPr>
        </p:nvSpPr>
        <p:spPr/>
        <p:txBody>
          <a:bodyPr/>
          <a:lstStyle/>
          <a:p>
            <a:fld id="{401BF887-3DC4-CB40-814E-15EECDC54328}" type="datetimeFigureOut">
              <a:rPr lang="en-US" smtClean="0"/>
              <a:t>6/24/20</a:t>
            </a:fld>
            <a:endParaRPr lang="en-US"/>
          </a:p>
        </p:txBody>
      </p:sp>
      <p:sp>
        <p:nvSpPr>
          <p:cNvPr id="3" name="Footer Placeholder 2">
            <a:extLst>
              <a:ext uri="{FF2B5EF4-FFF2-40B4-BE49-F238E27FC236}">
                <a16:creationId xmlns:a16="http://schemas.microsoft.com/office/drawing/2014/main" id="{845E712B-8BA3-3548-AE74-6ED83C4DB1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06C90B-34E0-1E42-9162-71B64C54770E}"/>
              </a:ext>
            </a:extLst>
          </p:cNvPr>
          <p:cNvSpPr>
            <a:spLocks noGrp="1"/>
          </p:cNvSpPr>
          <p:nvPr>
            <p:ph type="sldNum" sz="quarter" idx="12"/>
          </p:nvPr>
        </p:nvSpPr>
        <p:spPr/>
        <p:txBody>
          <a:bodyPr/>
          <a:lstStyle/>
          <a:p>
            <a:fld id="{0900EE7E-723B-C146-B6D4-B12E6B25D4C9}" type="slidenum">
              <a:rPr lang="en-US" smtClean="0"/>
              <a:t>‹#›</a:t>
            </a:fld>
            <a:endParaRPr lang="en-US"/>
          </a:p>
        </p:txBody>
      </p:sp>
    </p:spTree>
    <p:extLst>
      <p:ext uri="{BB962C8B-B14F-4D97-AF65-F5344CB8AC3E}">
        <p14:creationId xmlns:p14="http://schemas.microsoft.com/office/powerpoint/2010/main" val="1780813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C0E2E-93A9-0349-A4FD-2697CF4D99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7B6B3A-987C-284C-8F92-3067A65204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7E4B38-2C27-B843-B5C2-D3D23C3B3D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2F7374C-15D3-BF46-9F0F-ABEDFEF5EC75}"/>
              </a:ext>
            </a:extLst>
          </p:cNvPr>
          <p:cNvSpPr>
            <a:spLocks noGrp="1"/>
          </p:cNvSpPr>
          <p:nvPr>
            <p:ph type="dt" sz="half" idx="10"/>
          </p:nvPr>
        </p:nvSpPr>
        <p:spPr/>
        <p:txBody>
          <a:bodyPr/>
          <a:lstStyle/>
          <a:p>
            <a:fld id="{401BF887-3DC4-CB40-814E-15EECDC54328}" type="datetimeFigureOut">
              <a:rPr lang="en-US" smtClean="0"/>
              <a:t>6/24/20</a:t>
            </a:fld>
            <a:endParaRPr lang="en-US"/>
          </a:p>
        </p:txBody>
      </p:sp>
      <p:sp>
        <p:nvSpPr>
          <p:cNvPr id="6" name="Footer Placeholder 5">
            <a:extLst>
              <a:ext uri="{FF2B5EF4-FFF2-40B4-BE49-F238E27FC236}">
                <a16:creationId xmlns:a16="http://schemas.microsoft.com/office/drawing/2014/main" id="{FEB15F15-401B-F347-A2F7-FC2C5620C8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846B8B-33C9-0F47-A2F1-C242D8C1B881}"/>
              </a:ext>
            </a:extLst>
          </p:cNvPr>
          <p:cNvSpPr>
            <a:spLocks noGrp="1"/>
          </p:cNvSpPr>
          <p:nvPr>
            <p:ph type="sldNum" sz="quarter" idx="12"/>
          </p:nvPr>
        </p:nvSpPr>
        <p:spPr/>
        <p:txBody>
          <a:bodyPr/>
          <a:lstStyle/>
          <a:p>
            <a:fld id="{0900EE7E-723B-C146-B6D4-B12E6B25D4C9}" type="slidenum">
              <a:rPr lang="en-US" smtClean="0"/>
              <a:t>‹#›</a:t>
            </a:fld>
            <a:endParaRPr lang="en-US"/>
          </a:p>
        </p:txBody>
      </p:sp>
    </p:spTree>
    <p:extLst>
      <p:ext uri="{BB962C8B-B14F-4D97-AF65-F5344CB8AC3E}">
        <p14:creationId xmlns:p14="http://schemas.microsoft.com/office/powerpoint/2010/main" val="3768871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85053-57CA-6249-983E-58AA7D4BC1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79B6A1-4DE0-9E4A-A902-35E4D1A70E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13BD85-8B79-6A41-A096-DC77752656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4492DA9-5F3B-3647-B500-482A39306037}"/>
              </a:ext>
            </a:extLst>
          </p:cNvPr>
          <p:cNvSpPr>
            <a:spLocks noGrp="1"/>
          </p:cNvSpPr>
          <p:nvPr>
            <p:ph type="dt" sz="half" idx="10"/>
          </p:nvPr>
        </p:nvSpPr>
        <p:spPr/>
        <p:txBody>
          <a:bodyPr/>
          <a:lstStyle/>
          <a:p>
            <a:fld id="{401BF887-3DC4-CB40-814E-15EECDC54328}" type="datetimeFigureOut">
              <a:rPr lang="en-US" smtClean="0"/>
              <a:t>6/24/20</a:t>
            </a:fld>
            <a:endParaRPr lang="en-US"/>
          </a:p>
        </p:txBody>
      </p:sp>
      <p:sp>
        <p:nvSpPr>
          <p:cNvPr id="6" name="Footer Placeholder 5">
            <a:extLst>
              <a:ext uri="{FF2B5EF4-FFF2-40B4-BE49-F238E27FC236}">
                <a16:creationId xmlns:a16="http://schemas.microsoft.com/office/drawing/2014/main" id="{BF1AFC35-E2EF-D846-B830-D797B55162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577C48-ACD9-7141-8D2E-16C7D8713367}"/>
              </a:ext>
            </a:extLst>
          </p:cNvPr>
          <p:cNvSpPr>
            <a:spLocks noGrp="1"/>
          </p:cNvSpPr>
          <p:nvPr>
            <p:ph type="sldNum" sz="quarter" idx="12"/>
          </p:nvPr>
        </p:nvSpPr>
        <p:spPr/>
        <p:txBody>
          <a:bodyPr/>
          <a:lstStyle/>
          <a:p>
            <a:fld id="{0900EE7E-723B-C146-B6D4-B12E6B25D4C9}" type="slidenum">
              <a:rPr lang="en-US" smtClean="0"/>
              <a:t>‹#›</a:t>
            </a:fld>
            <a:endParaRPr lang="en-US"/>
          </a:p>
        </p:txBody>
      </p:sp>
    </p:spTree>
    <p:extLst>
      <p:ext uri="{BB962C8B-B14F-4D97-AF65-F5344CB8AC3E}">
        <p14:creationId xmlns:p14="http://schemas.microsoft.com/office/powerpoint/2010/main" val="41384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D10D12-5B9B-1F4B-8572-7E99EA9E75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89E7FC-E383-584C-A26E-6AF18EBE91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F46A47-2E45-8B4D-9174-D33120A633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1BF887-3DC4-CB40-814E-15EECDC54328}" type="datetimeFigureOut">
              <a:rPr lang="en-US" smtClean="0"/>
              <a:t>6/24/20</a:t>
            </a:fld>
            <a:endParaRPr lang="en-US"/>
          </a:p>
        </p:txBody>
      </p:sp>
      <p:sp>
        <p:nvSpPr>
          <p:cNvPr id="5" name="Footer Placeholder 4">
            <a:extLst>
              <a:ext uri="{FF2B5EF4-FFF2-40B4-BE49-F238E27FC236}">
                <a16:creationId xmlns:a16="http://schemas.microsoft.com/office/drawing/2014/main" id="{D9B1BA8F-155A-4042-9F3E-D6A0C45561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2051AB-5ABF-1749-A95D-6C3CD5905D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00EE7E-723B-C146-B6D4-B12E6B25D4C9}" type="slidenum">
              <a:rPr lang="en-US" smtClean="0"/>
              <a:t>‹#›</a:t>
            </a:fld>
            <a:endParaRPr lang="en-US"/>
          </a:p>
        </p:txBody>
      </p:sp>
    </p:spTree>
    <p:extLst>
      <p:ext uri="{BB962C8B-B14F-4D97-AF65-F5344CB8AC3E}">
        <p14:creationId xmlns:p14="http://schemas.microsoft.com/office/powerpoint/2010/main" val="265557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tiff"/></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emf"/><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BFE95E-56AC-A64D-8717-09DC4B4A1240}"/>
              </a:ext>
            </a:extLst>
          </p:cNvPr>
          <p:cNvPicPr>
            <a:picLocks noChangeAspect="1"/>
          </p:cNvPicPr>
          <p:nvPr/>
        </p:nvPicPr>
        <p:blipFill>
          <a:blip r:embed="rId3"/>
          <a:stretch>
            <a:fillRect/>
          </a:stretch>
        </p:blipFill>
        <p:spPr>
          <a:xfrm>
            <a:off x="1421969" y="17955"/>
            <a:ext cx="9348061" cy="6840045"/>
          </a:xfrm>
          <a:prstGeom prst="rect">
            <a:avLst/>
          </a:prstGeom>
          <a:ln>
            <a:noFill/>
          </a:ln>
          <a:effectLst>
            <a:softEdge rad="112500"/>
          </a:effectLst>
        </p:spPr>
      </p:pic>
      <p:sp>
        <p:nvSpPr>
          <p:cNvPr id="4" name="TextBox 3">
            <a:extLst>
              <a:ext uri="{FF2B5EF4-FFF2-40B4-BE49-F238E27FC236}">
                <a16:creationId xmlns:a16="http://schemas.microsoft.com/office/drawing/2014/main" id="{6F958199-B821-0C41-955F-0BA71925CC4A}"/>
              </a:ext>
            </a:extLst>
          </p:cNvPr>
          <p:cNvSpPr txBox="1"/>
          <p:nvPr/>
        </p:nvSpPr>
        <p:spPr>
          <a:xfrm>
            <a:off x="942974" y="5241095"/>
            <a:ext cx="10306050" cy="1446550"/>
          </a:xfrm>
          <a:prstGeom prst="rect">
            <a:avLst/>
          </a:prstGeom>
          <a:noFill/>
        </p:spPr>
        <p:txBody>
          <a:bodyPr wrap="square" rtlCol="0">
            <a:spAutoFit/>
          </a:bodyPr>
          <a:lstStyle/>
          <a:p>
            <a:pPr algn="ctr"/>
            <a:r>
              <a:rPr lang="en-US" sz="4400" dirty="0">
                <a:solidFill>
                  <a:schemeClr val="bg1"/>
                </a:solidFill>
              </a:rPr>
              <a:t>The Golden Rules</a:t>
            </a:r>
            <a:br>
              <a:rPr lang="en-US" sz="4400" dirty="0">
                <a:solidFill>
                  <a:schemeClr val="bg1"/>
                </a:solidFill>
              </a:rPr>
            </a:br>
            <a:r>
              <a:rPr lang="en-US" sz="4400" dirty="0">
                <a:solidFill>
                  <a:schemeClr val="bg1"/>
                </a:solidFill>
              </a:rPr>
              <a:t>Matthew 7:1-12</a:t>
            </a:r>
          </a:p>
        </p:txBody>
      </p:sp>
      <p:sp>
        <p:nvSpPr>
          <p:cNvPr id="5" name="TextBox 4">
            <a:extLst>
              <a:ext uri="{FF2B5EF4-FFF2-40B4-BE49-F238E27FC236}">
                <a16:creationId xmlns:a16="http://schemas.microsoft.com/office/drawing/2014/main" id="{47C80D27-62EC-2542-88F7-9BAFFF52B5BB}"/>
              </a:ext>
            </a:extLst>
          </p:cNvPr>
          <p:cNvSpPr txBox="1"/>
          <p:nvPr/>
        </p:nvSpPr>
        <p:spPr>
          <a:xfrm>
            <a:off x="942974" y="170355"/>
            <a:ext cx="10306050" cy="584775"/>
          </a:xfrm>
          <a:prstGeom prst="rect">
            <a:avLst/>
          </a:prstGeom>
          <a:noFill/>
        </p:spPr>
        <p:txBody>
          <a:bodyPr wrap="square" rtlCol="0">
            <a:spAutoFit/>
          </a:bodyPr>
          <a:lstStyle/>
          <a:p>
            <a:pPr algn="ctr"/>
            <a:r>
              <a:rPr lang="en-US" sz="3200" u="sng" dirty="0">
                <a:solidFill>
                  <a:schemeClr val="bg1"/>
                </a:solidFill>
              </a:rPr>
              <a:t>The Sermon On The Mount</a:t>
            </a:r>
          </a:p>
        </p:txBody>
      </p:sp>
    </p:spTree>
    <p:extLst>
      <p:ext uri="{BB962C8B-B14F-4D97-AF65-F5344CB8AC3E}">
        <p14:creationId xmlns:p14="http://schemas.microsoft.com/office/powerpoint/2010/main" val="550013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dog that is standing in the sand&#13;&#10;&#13;&#10;Description automatically generated">
            <a:extLst>
              <a:ext uri="{FF2B5EF4-FFF2-40B4-BE49-F238E27FC236}">
                <a16:creationId xmlns:a16="http://schemas.microsoft.com/office/drawing/2014/main" id="{BD37C499-DCAB-7943-B423-F2F5356619E2}"/>
              </a:ext>
            </a:extLst>
          </p:cNvPr>
          <p:cNvPicPr>
            <a:picLocks noChangeAspect="1"/>
          </p:cNvPicPr>
          <p:nvPr/>
        </p:nvPicPr>
        <p:blipFill rotWithShape="1">
          <a:blip r:embed="rId3">
            <a:alphaModFix/>
          </a:blip>
          <a:srcRect l="1480" r="5" b="5"/>
          <a:stretch/>
        </p:blipFill>
        <p:spPr>
          <a:xfrm>
            <a:off x="8007861" y="1"/>
            <a:ext cx="4184139" cy="4247004"/>
          </a:xfrm>
          <a:custGeom>
            <a:avLst/>
            <a:gdLst>
              <a:gd name="connsiteX0" fmla="*/ 807468 w 4184139"/>
              <a:gd name="connsiteY0" fmla="*/ 0 h 4247004"/>
              <a:gd name="connsiteX1" fmla="*/ 4068803 w 4184139"/>
              <a:gd name="connsiteY1" fmla="*/ 0 h 4247004"/>
              <a:gd name="connsiteX2" fmla="*/ 4162158 w 4184139"/>
              <a:gd name="connsiteY2" fmla="*/ 84846 h 4247004"/>
              <a:gd name="connsiteX3" fmla="*/ 4184139 w 4184139"/>
              <a:gd name="connsiteY3" fmla="*/ 109032 h 4247004"/>
              <a:gd name="connsiteX4" fmla="*/ 4184139 w 4184139"/>
              <a:gd name="connsiteY4" fmla="*/ 3508705 h 4247004"/>
              <a:gd name="connsiteX5" fmla="*/ 4162158 w 4184139"/>
              <a:gd name="connsiteY5" fmla="*/ 3532891 h 4247004"/>
              <a:gd name="connsiteX6" fmla="*/ 2438135 w 4184139"/>
              <a:gd name="connsiteY6" fmla="*/ 4247004 h 4247004"/>
              <a:gd name="connsiteX7" fmla="*/ 0 w 4184139"/>
              <a:gd name="connsiteY7" fmla="*/ 1808869 h 4247004"/>
              <a:gd name="connsiteX8" fmla="*/ 714113 w 4184139"/>
              <a:gd name="connsiteY8" fmla="*/ 84846 h 424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4139" h="4247004">
                <a:moveTo>
                  <a:pt x="807468" y="0"/>
                </a:moveTo>
                <a:lnTo>
                  <a:pt x="4068803" y="0"/>
                </a:lnTo>
                <a:lnTo>
                  <a:pt x="4162158" y="84846"/>
                </a:lnTo>
                <a:lnTo>
                  <a:pt x="4184139" y="109032"/>
                </a:lnTo>
                <a:lnTo>
                  <a:pt x="4184139" y="3508705"/>
                </a:lnTo>
                <a:lnTo>
                  <a:pt x="4162158" y="3532891"/>
                </a:lnTo>
                <a:cubicBezTo>
                  <a:pt x="3720942" y="3974107"/>
                  <a:pt x="3111408" y="4247004"/>
                  <a:pt x="2438135" y="4247004"/>
                </a:cubicBezTo>
                <a:cubicBezTo>
                  <a:pt x="1091590" y="4247004"/>
                  <a:pt x="0" y="3155414"/>
                  <a:pt x="0" y="1808869"/>
                </a:cubicBezTo>
                <a:cubicBezTo>
                  <a:pt x="0" y="1135596"/>
                  <a:pt x="272898" y="526062"/>
                  <a:pt x="714113" y="84846"/>
                </a:cubicBezTo>
                <a:close/>
              </a:path>
            </a:pathLst>
          </a:custGeom>
          <a:effectLst>
            <a:softEdge rad="0"/>
          </a:effectLst>
        </p:spPr>
      </p:pic>
      <p:pic>
        <p:nvPicPr>
          <p:cNvPr id="4" name="Picture 3" descr="A close up of an animal drinking water&#13;&#10;&#13;&#10;Description automatically generated">
            <a:extLst>
              <a:ext uri="{FF2B5EF4-FFF2-40B4-BE49-F238E27FC236}">
                <a16:creationId xmlns:a16="http://schemas.microsoft.com/office/drawing/2014/main" id="{F36C957B-BF1C-4D40-AEDF-9DA4C84189E3}"/>
              </a:ext>
            </a:extLst>
          </p:cNvPr>
          <p:cNvPicPr>
            <a:picLocks noChangeAspect="1"/>
          </p:cNvPicPr>
          <p:nvPr/>
        </p:nvPicPr>
        <p:blipFill rotWithShape="1">
          <a:blip r:embed="rId4">
            <a:alphaModFix/>
          </a:blip>
          <a:srcRect l="26918" r="10754"/>
          <a:stretch/>
        </p:blipFill>
        <p:spPr>
          <a:xfrm>
            <a:off x="3834182" y="1"/>
            <a:ext cx="4215670" cy="3381796"/>
          </a:xfrm>
          <a:custGeom>
            <a:avLst/>
            <a:gdLst>
              <a:gd name="connsiteX0" fmla="*/ 431362 w 4215670"/>
              <a:gd name="connsiteY0" fmla="*/ 0 h 3381796"/>
              <a:gd name="connsiteX1" fmla="*/ 3784309 w 4215670"/>
              <a:gd name="connsiteY1" fmla="*/ 0 h 3381796"/>
              <a:gd name="connsiteX2" fmla="*/ 3855685 w 4215670"/>
              <a:gd name="connsiteY2" fmla="*/ 95451 h 3381796"/>
              <a:gd name="connsiteX3" fmla="*/ 4215670 w 4215670"/>
              <a:gd name="connsiteY3" fmla="*/ 1273961 h 3381796"/>
              <a:gd name="connsiteX4" fmla="*/ 2107836 w 4215670"/>
              <a:gd name="connsiteY4" fmla="*/ 3381796 h 3381796"/>
              <a:gd name="connsiteX5" fmla="*/ 0 w 4215670"/>
              <a:gd name="connsiteY5" fmla="*/ 1273961 h 3381796"/>
              <a:gd name="connsiteX6" fmla="*/ 359986 w 4215670"/>
              <a:gd name="connsiteY6" fmla="*/ 95451 h 338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5670" h="3381796">
                <a:moveTo>
                  <a:pt x="431362" y="0"/>
                </a:moveTo>
                <a:lnTo>
                  <a:pt x="3784309" y="0"/>
                </a:lnTo>
                <a:lnTo>
                  <a:pt x="3855685" y="95451"/>
                </a:lnTo>
                <a:cubicBezTo>
                  <a:pt x="4082961" y="431863"/>
                  <a:pt x="4215670" y="837414"/>
                  <a:pt x="4215670" y="1273961"/>
                </a:cubicBezTo>
                <a:cubicBezTo>
                  <a:pt x="4215670" y="2438087"/>
                  <a:pt x="3271960" y="3381796"/>
                  <a:pt x="2107836" y="3381796"/>
                </a:cubicBezTo>
                <a:cubicBezTo>
                  <a:pt x="943711" y="3381796"/>
                  <a:pt x="0" y="2438087"/>
                  <a:pt x="0" y="1273961"/>
                </a:cubicBezTo>
                <a:cubicBezTo>
                  <a:pt x="0" y="837414"/>
                  <a:pt x="132710" y="431863"/>
                  <a:pt x="359986" y="95451"/>
                </a:cubicBezTo>
                <a:close/>
              </a:path>
            </a:pathLst>
          </a:custGeom>
          <a:effectLst>
            <a:softEdge rad="0"/>
          </a:effectLst>
        </p:spPr>
      </p:pic>
      <p:pic>
        <p:nvPicPr>
          <p:cNvPr id="5" name="Picture 4" descr="A baby sitting on a bed&#13;&#10;&#13;&#10;Description automatically generated">
            <a:extLst>
              <a:ext uri="{FF2B5EF4-FFF2-40B4-BE49-F238E27FC236}">
                <a16:creationId xmlns:a16="http://schemas.microsoft.com/office/drawing/2014/main" id="{163DE529-75C2-E34C-AE00-441C9F375B41}"/>
              </a:ext>
            </a:extLst>
          </p:cNvPr>
          <p:cNvPicPr>
            <a:picLocks noChangeAspect="1"/>
          </p:cNvPicPr>
          <p:nvPr/>
        </p:nvPicPr>
        <p:blipFill rotWithShape="1">
          <a:blip r:embed="rId5">
            <a:alphaModFix/>
          </a:blip>
          <a:srcRect l="19266" r="26765" b="-1"/>
          <a:stretch/>
        </p:blipFill>
        <p:spPr>
          <a:xfrm>
            <a:off x="1" y="1337091"/>
            <a:ext cx="5190767" cy="5530385"/>
          </a:xfrm>
          <a:custGeom>
            <a:avLst/>
            <a:gdLst>
              <a:gd name="connsiteX0" fmla="*/ 1986067 w 5190767"/>
              <a:gd name="connsiteY0" fmla="*/ 0 h 5530385"/>
              <a:gd name="connsiteX1" fmla="*/ 5190767 w 5190767"/>
              <a:gd name="connsiteY1" fmla="*/ 3204701 h 5530385"/>
              <a:gd name="connsiteX2" fmla="*/ 4252132 w 5190767"/>
              <a:gd name="connsiteY2" fmla="*/ 5470767 h 5530385"/>
              <a:gd name="connsiteX3" fmla="*/ 4186536 w 5190767"/>
              <a:gd name="connsiteY3" fmla="*/ 5530385 h 5530385"/>
              <a:gd name="connsiteX4" fmla="*/ 0 w 5190767"/>
              <a:gd name="connsiteY4" fmla="*/ 5530385 h 5530385"/>
              <a:gd name="connsiteX5" fmla="*/ 0 w 5190767"/>
              <a:gd name="connsiteY5" fmla="*/ 692598 h 5530385"/>
              <a:gd name="connsiteX6" fmla="*/ 194287 w 5190767"/>
              <a:gd name="connsiteY6" fmla="*/ 547313 h 5530385"/>
              <a:gd name="connsiteX7" fmla="*/ 1986067 w 5190767"/>
              <a:gd name="connsiteY7" fmla="*/ 0 h 553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0767" h="5530385">
                <a:moveTo>
                  <a:pt x="1986067" y="0"/>
                </a:moveTo>
                <a:cubicBezTo>
                  <a:pt x="3755974" y="0"/>
                  <a:pt x="5190767" y="1434794"/>
                  <a:pt x="5190767" y="3204701"/>
                </a:cubicBezTo>
                <a:cubicBezTo>
                  <a:pt x="5190767" y="4089655"/>
                  <a:pt x="4832069" y="4890830"/>
                  <a:pt x="4252132" y="5470767"/>
                </a:cubicBezTo>
                <a:lnTo>
                  <a:pt x="4186536" y="5530385"/>
                </a:lnTo>
                <a:lnTo>
                  <a:pt x="0" y="5530385"/>
                </a:lnTo>
                <a:lnTo>
                  <a:pt x="0" y="692598"/>
                </a:lnTo>
                <a:lnTo>
                  <a:pt x="194287" y="547313"/>
                </a:lnTo>
                <a:cubicBezTo>
                  <a:pt x="705761" y="201768"/>
                  <a:pt x="1322351" y="0"/>
                  <a:pt x="1986067" y="0"/>
                </a:cubicBezTo>
                <a:close/>
              </a:path>
            </a:pathLst>
          </a:custGeom>
          <a:effectLst>
            <a:softEdge rad="0"/>
          </a:effectLst>
        </p:spPr>
      </p:pic>
      <p:pic>
        <p:nvPicPr>
          <p:cNvPr id="14" name="Picture 13">
            <a:extLst>
              <a:ext uri="{FF2B5EF4-FFF2-40B4-BE49-F238E27FC236}">
                <a16:creationId xmlns:a16="http://schemas.microsoft.com/office/drawing/2014/main" id="{4603FC70-67D9-49EF-983C-3853BF2B49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8EA4249-B9B3-F344-B911-6F3ADCFDB621}"/>
              </a:ext>
            </a:extLst>
          </p:cNvPr>
          <p:cNvSpPr txBox="1"/>
          <p:nvPr/>
        </p:nvSpPr>
        <p:spPr>
          <a:xfrm>
            <a:off x="5000268" y="4376007"/>
            <a:ext cx="7001232" cy="1972820"/>
          </a:xfrm>
          <a:prstGeom prst="rect">
            <a:avLst/>
          </a:prstGeom>
        </p:spPr>
        <p:txBody>
          <a:bodyPr vert="horz" lIns="91440" tIns="45720" rIns="91440" bIns="45720" rtlCol="0" anchor="t">
            <a:normAutofit lnSpcReduction="10000"/>
          </a:bodyPr>
          <a:lstStyle/>
          <a:p>
            <a:pPr algn="ctr">
              <a:lnSpc>
                <a:spcPct val="90000"/>
              </a:lnSpc>
              <a:spcBef>
                <a:spcPct val="0"/>
              </a:spcBef>
              <a:spcAft>
                <a:spcPts val="600"/>
              </a:spcAft>
            </a:pPr>
            <a:r>
              <a:rPr lang="en-US" sz="4400" b="1" dirty="0">
                <a:solidFill>
                  <a:srgbClr val="000000"/>
                </a:solidFill>
                <a:latin typeface="+mj-lt"/>
                <a:ea typeface="+mj-ea"/>
                <a:cs typeface="+mj-cs"/>
              </a:rPr>
              <a:t>DON’T JUDGE!!!</a:t>
            </a:r>
            <a:endParaRPr lang="en-US" sz="4400" b="1" kern="1200" dirty="0">
              <a:solidFill>
                <a:srgbClr val="000000"/>
              </a:solidFill>
              <a:latin typeface="+mj-lt"/>
              <a:ea typeface="+mj-ea"/>
              <a:cs typeface="+mj-cs"/>
            </a:endParaRPr>
          </a:p>
          <a:p>
            <a:pPr algn="ctr">
              <a:lnSpc>
                <a:spcPct val="90000"/>
              </a:lnSpc>
              <a:spcBef>
                <a:spcPct val="0"/>
              </a:spcBef>
              <a:spcAft>
                <a:spcPts val="600"/>
              </a:spcAft>
            </a:pPr>
            <a:r>
              <a:rPr lang="en-US" sz="4400" b="1" dirty="0">
                <a:solidFill>
                  <a:srgbClr val="000000"/>
                </a:solidFill>
                <a:latin typeface="+mj-lt"/>
                <a:ea typeface="+mj-ea"/>
                <a:cs typeface="+mj-cs"/>
              </a:rPr>
              <a:t>Who do you take care of first?</a:t>
            </a:r>
          </a:p>
          <a:p>
            <a:pPr algn="ctr">
              <a:lnSpc>
                <a:spcPct val="90000"/>
              </a:lnSpc>
              <a:spcBef>
                <a:spcPct val="0"/>
              </a:spcBef>
              <a:spcAft>
                <a:spcPts val="600"/>
              </a:spcAft>
            </a:pPr>
            <a:r>
              <a:rPr lang="en-US" sz="4400" b="1" dirty="0">
                <a:solidFill>
                  <a:srgbClr val="000000"/>
                </a:solidFill>
                <a:latin typeface="+mj-lt"/>
                <a:ea typeface="+mj-ea"/>
                <a:cs typeface="+mj-cs"/>
              </a:rPr>
              <a:t>Who are the dog’s and swine?</a:t>
            </a:r>
            <a:endParaRPr lang="en-US" sz="4400" b="1" kern="1200" dirty="0">
              <a:solidFill>
                <a:srgbClr val="000000"/>
              </a:solidFill>
              <a:latin typeface="+mj-lt"/>
              <a:ea typeface="+mj-ea"/>
              <a:cs typeface="+mj-cs"/>
            </a:endParaRPr>
          </a:p>
        </p:txBody>
      </p:sp>
    </p:spTree>
    <p:extLst>
      <p:ext uri="{BB962C8B-B14F-4D97-AF65-F5344CB8AC3E}">
        <p14:creationId xmlns:p14="http://schemas.microsoft.com/office/powerpoint/2010/main" val="1568518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BFE95E-56AC-A64D-8717-09DC4B4A1240}"/>
              </a:ext>
            </a:extLst>
          </p:cNvPr>
          <p:cNvPicPr>
            <a:picLocks noChangeAspect="1"/>
          </p:cNvPicPr>
          <p:nvPr/>
        </p:nvPicPr>
        <p:blipFill>
          <a:blip r:embed="rId3"/>
          <a:stretch>
            <a:fillRect/>
          </a:stretch>
        </p:blipFill>
        <p:spPr>
          <a:xfrm>
            <a:off x="1421969" y="17955"/>
            <a:ext cx="9348061" cy="6840045"/>
          </a:xfrm>
          <a:prstGeom prst="rect">
            <a:avLst/>
          </a:prstGeom>
          <a:ln>
            <a:noFill/>
          </a:ln>
          <a:effectLst>
            <a:softEdge rad="112500"/>
          </a:effectLst>
        </p:spPr>
      </p:pic>
      <p:sp>
        <p:nvSpPr>
          <p:cNvPr id="3" name="TextBox 2">
            <a:extLst>
              <a:ext uri="{FF2B5EF4-FFF2-40B4-BE49-F238E27FC236}">
                <a16:creationId xmlns:a16="http://schemas.microsoft.com/office/drawing/2014/main" id="{ACD0E388-8882-5E4D-B864-3594298D1CAD}"/>
              </a:ext>
            </a:extLst>
          </p:cNvPr>
          <p:cNvSpPr txBox="1"/>
          <p:nvPr/>
        </p:nvSpPr>
        <p:spPr>
          <a:xfrm>
            <a:off x="9769905" y="416453"/>
            <a:ext cx="2000250" cy="4924425"/>
          </a:xfrm>
          <a:prstGeom prst="rect">
            <a:avLst/>
          </a:prstGeom>
          <a:noFill/>
        </p:spPr>
        <p:txBody>
          <a:bodyPr wrap="square" rtlCol="0">
            <a:spAutoFit/>
          </a:bodyPr>
          <a:lstStyle/>
          <a:p>
            <a:pPr algn="ctr">
              <a:spcAft>
                <a:spcPts val="1800"/>
              </a:spcAft>
            </a:pPr>
            <a:r>
              <a:rPr lang="en-US" sz="3200" dirty="0">
                <a:solidFill>
                  <a:schemeClr val="bg1"/>
                </a:solidFill>
              </a:rPr>
              <a:t>Gram</a:t>
            </a:r>
          </a:p>
          <a:p>
            <a:pPr algn="ctr">
              <a:spcAft>
                <a:spcPts val="1800"/>
              </a:spcAft>
            </a:pPr>
            <a:r>
              <a:rPr lang="en-US" sz="3200" dirty="0">
                <a:solidFill>
                  <a:schemeClr val="bg1"/>
                </a:solidFill>
              </a:rPr>
              <a:t>Meter</a:t>
            </a:r>
          </a:p>
          <a:p>
            <a:pPr algn="ctr">
              <a:spcAft>
                <a:spcPts val="1800"/>
              </a:spcAft>
            </a:pPr>
            <a:r>
              <a:rPr lang="en-US" sz="3200" dirty="0">
                <a:solidFill>
                  <a:schemeClr val="bg1"/>
                </a:solidFill>
              </a:rPr>
              <a:t>Second</a:t>
            </a:r>
          </a:p>
          <a:p>
            <a:pPr algn="ctr">
              <a:spcAft>
                <a:spcPts val="1800"/>
              </a:spcAft>
            </a:pPr>
            <a:r>
              <a:rPr lang="en-US" sz="3200" dirty="0">
                <a:solidFill>
                  <a:schemeClr val="bg1"/>
                </a:solidFill>
              </a:rPr>
              <a:t>Mole</a:t>
            </a:r>
          </a:p>
          <a:p>
            <a:pPr algn="ctr">
              <a:spcAft>
                <a:spcPts val="1800"/>
              </a:spcAft>
            </a:pPr>
            <a:r>
              <a:rPr lang="en-US" sz="3200" dirty="0">
                <a:solidFill>
                  <a:schemeClr val="bg1"/>
                </a:solidFill>
              </a:rPr>
              <a:t>Ampere</a:t>
            </a:r>
          </a:p>
          <a:p>
            <a:pPr algn="ctr">
              <a:spcAft>
                <a:spcPts val="1800"/>
              </a:spcAft>
            </a:pPr>
            <a:r>
              <a:rPr lang="en-US" sz="3200" dirty="0">
                <a:solidFill>
                  <a:schemeClr val="bg1"/>
                </a:solidFill>
              </a:rPr>
              <a:t>Kelvin</a:t>
            </a:r>
          </a:p>
          <a:p>
            <a:pPr algn="ctr">
              <a:spcAft>
                <a:spcPts val="1800"/>
              </a:spcAft>
            </a:pPr>
            <a:r>
              <a:rPr lang="en-US" sz="3200" dirty="0">
                <a:solidFill>
                  <a:schemeClr val="bg1"/>
                </a:solidFill>
              </a:rPr>
              <a:t>Candela</a:t>
            </a:r>
          </a:p>
        </p:txBody>
      </p:sp>
      <p:sp>
        <p:nvSpPr>
          <p:cNvPr id="4" name="TextBox 3">
            <a:extLst>
              <a:ext uri="{FF2B5EF4-FFF2-40B4-BE49-F238E27FC236}">
                <a16:creationId xmlns:a16="http://schemas.microsoft.com/office/drawing/2014/main" id="{6F958199-B821-0C41-955F-0BA71925CC4A}"/>
              </a:ext>
            </a:extLst>
          </p:cNvPr>
          <p:cNvSpPr txBox="1"/>
          <p:nvPr/>
        </p:nvSpPr>
        <p:spPr>
          <a:xfrm>
            <a:off x="942974" y="5808914"/>
            <a:ext cx="10306050" cy="769441"/>
          </a:xfrm>
          <a:prstGeom prst="rect">
            <a:avLst/>
          </a:prstGeom>
          <a:noFill/>
        </p:spPr>
        <p:txBody>
          <a:bodyPr wrap="square" rtlCol="0">
            <a:spAutoFit/>
          </a:bodyPr>
          <a:lstStyle/>
          <a:p>
            <a:pPr algn="ctr"/>
            <a:r>
              <a:rPr lang="en-US" sz="4400" dirty="0">
                <a:solidFill>
                  <a:schemeClr val="bg1"/>
                </a:solidFill>
              </a:rPr>
              <a:t>What is the universal standard for morality?</a:t>
            </a:r>
          </a:p>
        </p:txBody>
      </p:sp>
    </p:spTree>
    <p:extLst>
      <p:ext uri="{BB962C8B-B14F-4D97-AF65-F5344CB8AC3E}">
        <p14:creationId xmlns:p14="http://schemas.microsoft.com/office/powerpoint/2010/main" val="270851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B3A1D51-4D91-3340-A924-4409A694D0AE}"/>
              </a:ext>
            </a:extLst>
          </p:cNvPr>
          <p:cNvPicPr>
            <a:picLocks noChangeAspect="1"/>
          </p:cNvPicPr>
          <p:nvPr/>
        </p:nvPicPr>
        <p:blipFill rotWithShape="1">
          <a:blip r:embed="rId3"/>
          <a:srcRect b="17105"/>
          <a:stretch/>
        </p:blipFill>
        <p:spPr>
          <a:xfrm>
            <a:off x="3800476" y="3379934"/>
            <a:ext cx="8391524" cy="3478066"/>
          </a:xfrm>
          <a:prstGeom prst="rect">
            <a:avLst/>
          </a:prstGeom>
        </p:spPr>
      </p:pic>
      <p:sp>
        <p:nvSpPr>
          <p:cNvPr id="10" name="TextBox 9">
            <a:extLst>
              <a:ext uri="{FF2B5EF4-FFF2-40B4-BE49-F238E27FC236}">
                <a16:creationId xmlns:a16="http://schemas.microsoft.com/office/drawing/2014/main" id="{246D368B-944C-2A4B-AB13-5337A2BC5B97}"/>
              </a:ext>
            </a:extLst>
          </p:cNvPr>
          <p:cNvSpPr txBox="1"/>
          <p:nvPr/>
        </p:nvSpPr>
        <p:spPr>
          <a:xfrm>
            <a:off x="647699" y="285750"/>
            <a:ext cx="10944225" cy="2862322"/>
          </a:xfrm>
          <a:prstGeom prst="rect">
            <a:avLst/>
          </a:prstGeom>
          <a:noFill/>
        </p:spPr>
        <p:txBody>
          <a:bodyPr wrap="square" rtlCol="0">
            <a:spAutoFit/>
          </a:bodyPr>
          <a:lstStyle/>
          <a:p>
            <a:pPr algn="ctr"/>
            <a:r>
              <a:rPr lang="en-US" sz="3600" dirty="0"/>
              <a:t>Matthew 7:1–2</a:t>
            </a:r>
          </a:p>
          <a:p>
            <a:pPr algn="ctr"/>
            <a:r>
              <a:rPr lang="en-US" sz="3600" dirty="0"/>
              <a:t>1 “Do not judge so that you will not be judged. </a:t>
            </a:r>
          </a:p>
          <a:p>
            <a:pPr algn="ctr"/>
            <a:r>
              <a:rPr lang="en-US" sz="3600" dirty="0"/>
              <a:t>2 “For in the way you judge, you will be judged; and by your standard of measure, it will be measured to you.</a:t>
            </a:r>
          </a:p>
          <a:p>
            <a:pPr algn="ctr"/>
            <a:endParaRPr lang="en-US" sz="3600"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D0C4ED3-87EE-1D4C-8CD7-6EAC8E1F67D7}"/>
                  </a:ext>
                </a:extLst>
              </p:cNvPr>
              <p:cNvSpPr txBox="1"/>
              <p:nvPr/>
            </p:nvSpPr>
            <p:spPr>
              <a:xfrm>
                <a:off x="1266825" y="2795159"/>
                <a:ext cx="9658350" cy="584775"/>
              </a:xfrm>
              <a:prstGeom prst="rect">
                <a:avLst/>
              </a:prstGeom>
              <a:noFill/>
            </p:spPr>
            <p:txBody>
              <a:bodyPr wrap="square" rtlCol="0">
                <a:spAutoFit/>
              </a:bodyPr>
              <a:lstStyle/>
              <a:p>
                <a:pPr algn="ctr"/>
                <a:r>
                  <a:rPr lang="en-US" sz="3200" b="1" dirty="0"/>
                  <a:t>Lev. 19:15</a:t>
                </a:r>
                <a14:m>
                  <m:oMath xmlns:m="http://schemas.openxmlformats.org/officeDocument/2006/math">
                    <m:r>
                      <a:rPr lang="en-US" sz="3200" b="1" i="0" smtClean="0">
                        <a:latin typeface="Cambria Math" panose="02040503050406030204" pitchFamily="18" charset="0"/>
                      </a:rPr>
                      <m:t> </m:t>
                    </m:r>
                    <m:r>
                      <a:rPr lang="en-US" sz="3200" b="1" i="1">
                        <a:latin typeface="Cambria Math" panose="02040503050406030204" pitchFamily="18" charset="0"/>
                      </a:rPr>
                      <m:t>•</m:t>
                    </m:r>
                  </m:oMath>
                </a14:m>
                <a:r>
                  <a:rPr lang="en-US" sz="3200" b="1" dirty="0"/>
                  <a:t> Deut. 16:18, 19-20 </a:t>
                </a:r>
                <a14:m>
                  <m:oMath xmlns:m="http://schemas.openxmlformats.org/officeDocument/2006/math">
                    <m:r>
                      <a:rPr lang="en-US" sz="3200" b="1" i="1">
                        <a:latin typeface="Cambria Math" panose="02040503050406030204" pitchFamily="18" charset="0"/>
                      </a:rPr>
                      <m:t>•</m:t>
                    </m:r>
                  </m:oMath>
                </a14:m>
                <a:r>
                  <a:rPr lang="en-US" sz="3200" b="1" dirty="0"/>
                  <a:t> John 7:24 </a:t>
                </a:r>
              </a:p>
            </p:txBody>
          </p:sp>
        </mc:Choice>
        <mc:Fallback xmlns="">
          <p:sp>
            <p:nvSpPr>
              <p:cNvPr id="12" name="TextBox 11">
                <a:extLst>
                  <a:ext uri="{FF2B5EF4-FFF2-40B4-BE49-F238E27FC236}">
                    <a16:creationId xmlns:a16="http://schemas.microsoft.com/office/drawing/2014/main" id="{2D0C4ED3-87EE-1D4C-8CD7-6EAC8E1F67D7}"/>
                  </a:ext>
                </a:extLst>
              </p:cNvPr>
              <p:cNvSpPr txBox="1">
                <a:spLocks noRot="1" noChangeAspect="1" noMove="1" noResize="1" noEditPoints="1" noAdjustHandles="1" noChangeArrowheads="1" noChangeShapeType="1" noTextEdit="1"/>
              </p:cNvSpPr>
              <p:nvPr/>
            </p:nvSpPr>
            <p:spPr>
              <a:xfrm>
                <a:off x="1266825" y="2795159"/>
                <a:ext cx="9658350" cy="584775"/>
              </a:xfrm>
              <a:prstGeom prst="rect">
                <a:avLst/>
              </a:prstGeom>
              <a:blipFill>
                <a:blip r:embed="rId4"/>
                <a:stretch>
                  <a:fillRect t="-10638" b="-29787"/>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5842AE71-9192-C343-A7A2-9F6F19F29C1A}"/>
              </a:ext>
            </a:extLst>
          </p:cNvPr>
          <p:cNvSpPr txBox="1"/>
          <p:nvPr/>
        </p:nvSpPr>
        <p:spPr>
          <a:xfrm>
            <a:off x="1290636" y="3478067"/>
            <a:ext cx="9658350" cy="584775"/>
          </a:xfrm>
          <a:prstGeom prst="rect">
            <a:avLst/>
          </a:prstGeom>
          <a:noFill/>
        </p:spPr>
        <p:txBody>
          <a:bodyPr wrap="square" rtlCol="0">
            <a:spAutoFit/>
          </a:bodyPr>
          <a:lstStyle/>
          <a:p>
            <a:pPr algn="ctr"/>
            <a:r>
              <a:rPr lang="en-US" sz="3200" b="1" dirty="0"/>
              <a:t>Deut. 25:13-16 </a:t>
            </a:r>
          </a:p>
        </p:txBody>
      </p:sp>
      <p:pic>
        <p:nvPicPr>
          <p:cNvPr id="20" name="Picture 19">
            <a:extLst>
              <a:ext uri="{FF2B5EF4-FFF2-40B4-BE49-F238E27FC236}">
                <a16:creationId xmlns:a16="http://schemas.microsoft.com/office/drawing/2014/main" id="{A32FFB05-DBB2-6644-A448-D55798A1529B}"/>
              </a:ext>
            </a:extLst>
          </p:cNvPr>
          <p:cNvPicPr>
            <a:picLocks noChangeAspect="1"/>
          </p:cNvPicPr>
          <p:nvPr/>
        </p:nvPicPr>
        <p:blipFill>
          <a:blip r:embed="rId5"/>
          <a:stretch>
            <a:fillRect/>
          </a:stretch>
        </p:blipFill>
        <p:spPr>
          <a:xfrm>
            <a:off x="919956" y="4285881"/>
            <a:ext cx="3251200" cy="2743200"/>
          </a:xfrm>
          <a:prstGeom prst="rect">
            <a:avLst/>
          </a:prstGeom>
        </p:spPr>
      </p:pic>
    </p:spTree>
    <p:extLst>
      <p:ext uri="{BB962C8B-B14F-4D97-AF65-F5344CB8AC3E}">
        <p14:creationId xmlns:p14="http://schemas.microsoft.com/office/powerpoint/2010/main" val="384878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C50B68-12E0-F14C-B3F2-312DD8419EF6}"/>
              </a:ext>
            </a:extLst>
          </p:cNvPr>
          <p:cNvPicPr>
            <a:picLocks noChangeAspect="1"/>
          </p:cNvPicPr>
          <p:nvPr/>
        </p:nvPicPr>
        <p:blipFill>
          <a:blip r:embed="rId3"/>
          <a:stretch>
            <a:fillRect/>
          </a:stretch>
        </p:blipFill>
        <p:spPr>
          <a:xfrm>
            <a:off x="1473993" y="2367446"/>
            <a:ext cx="5810250" cy="3905779"/>
          </a:xfrm>
          <a:prstGeom prst="rect">
            <a:avLst/>
          </a:prstGeom>
        </p:spPr>
      </p:pic>
      <p:sp>
        <p:nvSpPr>
          <p:cNvPr id="10" name="TextBox 9">
            <a:extLst>
              <a:ext uri="{FF2B5EF4-FFF2-40B4-BE49-F238E27FC236}">
                <a16:creationId xmlns:a16="http://schemas.microsoft.com/office/drawing/2014/main" id="{246D368B-944C-2A4B-AB13-5337A2BC5B97}"/>
              </a:ext>
            </a:extLst>
          </p:cNvPr>
          <p:cNvSpPr txBox="1"/>
          <p:nvPr/>
        </p:nvSpPr>
        <p:spPr>
          <a:xfrm>
            <a:off x="600075" y="209550"/>
            <a:ext cx="10991850" cy="2308324"/>
          </a:xfrm>
          <a:prstGeom prst="rect">
            <a:avLst/>
          </a:prstGeom>
          <a:noFill/>
        </p:spPr>
        <p:txBody>
          <a:bodyPr wrap="square" rtlCol="0">
            <a:spAutoFit/>
          </a:bodyPr>
          <a:lstStyle/>
          <a:p>
            <a:pPr algn="ctr"/>
            <a:r>
              <a:rPr lang="en-US" sz="3600" dirty="0"/>
              <a:t>Matthew 7:3 </a:t>
            </a:r>
          </a:p>
          <a:p>
            <a:pPr algn="ctr"/>
            <a:r>
              <a:rPr lang="en-US" sz="3600" dirty="0"/>
              <a:t>“Why do you look at the speck that is in your brother’s eye, but do not notice the log that is in your own eye?</a:t>
            </a:r>
          </a:p>
          <a:p>
            <a:pPr algn="ctr"/>
            <a:endParaRPr lang="en-US" sz="3600" dirty="0"/>
          </a:p>
        </p:txBody>
      </p:sp>
      <p:pic>
        <p:nvPicPr>
          <p:cNvPr id="6" name="Picture 5">
            <a:extLst>
              <a:ext uri="{FF2B5EF4-FFF2-40B4-BE49-F238E27FC236}">
                <a16:creationId xmlns:a16="http://schemas.microsoft.com/office/drawing/2014/main" id="{1FB238F4-C23A-3A48-AD0F-7EAFFDCF98AA}"/>
              </a:ext>
            </a:extLst>
          </p:cNvPr>
          <p:cNvPicPr>
            <a:picLocks noChangeAspect="1"/>
          </p:cNvPicPr>
          <p:nvPr/>
        </p:nvPicPr>
        <p:blipFill>
          <a:blip r:embed="rId4"/>
          <a:stretch>
            <a:fillRect/>
          </a:stretch>
        </p:blipFill>
        <p:spPr>
          <a:xfrm>
            <a:off x="6915149" y="1456118"/>
            <a:ext cx="4352925" cy="5192332"/>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4B0B07C-A2B6-2642-9879-4F6C044078D8}"/>
                  </a:ext>
                </a:extLst>
              </p:cNvPr>
              <p:cNvSpPr txBox="1"/>
              <p:nvPr/>
            </p:nvSpPr>
            <p:spPr>
              <a:xfrm>
                <a:off x="923926" y="6168450"/>
                <a:ext cx="6267451" cy="584775"/>
              </a:xfrm>
              <a:prstGeom prst="rect">
                <a:avLst/>
              </a:prstGeom>
              <a:noFill/>
            </p:spPr>
            <p:txBody>
              <a:bodyPr wrap="square" rtlCol="0">
                <a:spAutoFit/>
              </a:bodyPr>
              <a:lstStyle/>
              <a:p>
                <a:pPr algn="ctr"/>
                <a:r>
                  <a:rPr lang="en-US" sz="3200" b="1" dirty="0"/>
                  <a:t>Deut. 17:18-20 </a:t>
                </a:r>
                <a14:m>
                  <m:oMath xmlns:m="http://schemas.openxmlformats.org/officeDocument/2006/math">
                    <m:r>
                      <a:rPr lang="en-US" sz="3200" b="1" i="1">
                        <a:latin typeface="Cambria Math" panose="02040503050406030204" pitchFamily="18" charset="0"/>
                      </a:rPr>
                      <m:t>•</m:t>
                    </m:r>
                  </m:oMath>
                </a14:m>
                <a:r>
                  <a:rPr lang="en-US" sz="3200" b="1" dirty="0"/>
                  <a:t> Heb. 5:1-4</a:t>
                </a:r>
              </a:p>
            </p:txBody>
          </p:sp>
        </mc:Choice>
        <mc:Fallback xmlns="">
          <p:sp>
            <p:nvSpPr>
              <p:cNvPr id="13" name="TextBox 12">
                <a:extLst>
                  <a:ext uri="{FF2B5EF4-FFF2-40B4-BE49-F238E27FC236}">
                    <a16:creationId xmlns:a16="http://schemas.microsoft.com/office/drawing/2014/main" id="{B4B0B07C-A2B6-2642-9879-4F6C044078D8}"/>
                  </a:ext>
                </a:extLst>
              </p:cNvPr>
              <p:cNvSpPr txBox="1">
                <a:spLocks noRot="1" noChangeAspect="1" noMove="1" noResize="1" noEditPoints="1" noAdjustHandles="1" noChangeArrowheads="1" noChangeShapeType="1" noTextEdit="1"/>
              </p:cNvSpPr>
              <p:nvPr/>
            </p:nvSpPr>
            <p:spPr>
              <a:xfrm>
                <a:off x="923926" y="6168450"/>
                <a:ext cx="6267451" cy="584775"/>
              </a:xfrm>
              <a:prstGeom prst="rect">
                <a:avLst/>
              </a:prstGeom>
              <a:blipFill>
                <a:blip r:embed="rId5"/>
                <a:stretch>
                  <a:fillRect t="-12766" b="-29787"/>
                </a:stretch>
              </a:blipFill>
            </p:spPr>
            <p:txBody>
              <a:bodyPr/>
              <a:lstStyle/>
              <a:p>
                <a:r>
                  <a:rPr lang="en-US">
                    <a:noFill/>
                  </a:rPr>
                  <a:t> </a:t>
                </a:r>
              </a:p>
            </p:txBody>
          </p:sp>
        </mc:Fallback>
      </mc:AlternateContent>
    </p:spTree>
    <p:extLst>
      <p:ext uri="{BB962C8B-B14F-4D97-AF65-F5344CB8AC3E}">
        <p14:creationId xmlns:p14="http://schemas.microsoft.com/office/powerpoint/2010/main" val="36392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FE8A99-D139-9942-B6EE-2D483F27C680}"/>
              </a:ext>
            </a:extLst>
          </p:cNvPr>
          <p:cNvSpPr txBox="1"/>
          <p:nvPr/>
        </p:nvSpPr>
        <p:spPr>
          <a:xfrm>
            <a:off x="1952624" y="653475"/>
            <a:ext cx="1733551" cy="707886"/>
          </a:xfrm>
          <a:prstGeom prst="rect">
            <a:avLst/>
          </a:prstGeom>
          <a:noFill/>
        </p:spPr>
        <p:txBody>
          <a:bodyPr wrap="square" rtlCol="0">
            <a:spAutoFit/>
          </a:bodyPr>
          <a:lstStyle/>
          <a:p>
            <a:pPr algn="ctr"/>
            <a:r>
              <a:rPr lang="en-US" sz="4000" dirty="0"/>
              <a:t>Ask</a:t>
            </a:r>
          </a:p>
        </p:txBody>
      </p:sp>
      <p:sp>
        <p:nvSpPr>
          <p:cNvPr id="4" name="TextBox 3">
            <a:extLst>
              <a:ext uri="{FF2B5EF4-FFF2-40B4-BE49-F238E27FC236}">
                <a16:creationId xmlns:a16="http://schemas.microsoft.com/office/drawing/2014/main" id="{A4F5BAF3-D0DA-FB4C-8710-EB9F3C21159D}"/>
              </a:ext>
            </a:extLst>
          </p:cNvPr>
          <p:cNvSpPr txBox="1"/>
          <p:nvPr/>
        </p:nvSpPr>
        <p:spPr>
          <a:xfrm>
            <a:off x="5329236" y="653475"/>
            <a:ext cx="1733551" cy="707886"/>
          </a:xfrm>
          <a:prstGeom prst="rect">
            <a:avLst/>
          </a:prstGeom>
          <a:noFill/>
        </p:spPr>
        <p:txBody>
          <a:bodyPr wrap="square" rtlCol="0">
            <a:spAutoFit/>
          </a:bodyPr>
          <a:lstStyle/>
          <a:p>
            <a:pPr algn="ctr"/>
            <a:r>
              <a:rPr lang="en-US" sz="4000" dirty="0"/>
              <a:t>Seek</a:t>
            </a:r>
          </a:p>
        </p:txBody>
      </p:sp>
      <p:sp>
        <p:nvSpPr>
          <p:cNvPr id="5" name="TextBox 4">
            <a:extLst>
              <a:ext uri="{FF2B5EF4-FFF2-40B4-BE49-F238E27FC236}">
                <a16:creationId xmlns:a16="http://schemas.microsoft.com/office/drawing/2014/main" id="{DFB846F7-991A-8548-A29C-4EDA415EF012}"/>
              </a:ext>
            </a:extLst>
          </p:cNvPr>
          <p:cNvSpPr txBox="1"/>
          <p:nvPr/>
        </p:nvSpPr>
        <p:spPr>
          <a:xfrm>
            <a:off x="8705849" y="653475"/>
            <a:ext cx="1733551" cy="707886"/>
          </a:xfrm>
          <a:prstGeom prst="rect">
            <a:avLst/>
          </a:prstGeom>
          <a:noFill/>
        </p:spPr>
        <p:txBody>
          <a:bodyPr wrap="square" rtlCol="0">
            <a:spAutoFit/>
          </a:bodyPr>
          <a:lstStyle/>
          <a:p>
            <a:pPr algn="ctr"/>
            <a:r>
              <a:rPr lang="en-US" sz="4000" dirty="0"/>
              <a:t>Knock</a:t>
            </a:r>
          </a:p>
        </p:txBody>
      </p:sp>
      <p:pic>
        <p:nvPicPr>
          <p:cNvPr id="6" name="Picture 5">
            <a:extLst>
              <a:ext uri="{FF2B5EF4-FFF2-40B4-BE49-F238E27FC236}">
                <a16:creationId xmlns:a16="http://schemas.microsoft.com/office/drawing/2014/main" id="{5BFEF2E8-8D35-FC4B-BE91-B933CCD4810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0" y="0"/>
            <a:ext cx="10778782" cy="6858000"/>
          </a:xfrm>
          <a:prstGeom prst="rect">
            <a:avLst/>
          </a:prstGeom>
        </p:spPr>
      </p:pic>
      <p:sp>
        <p:nvSpPr>
          <p:cNvPr id="7" name="TextBox 6">
            <a:extLst>
              <a:ext uri="{FF2B5EF4-FFF2-40B4-BE49-F238E27FC236}">
                <a16:creationId xmlns:a16="http://schemas.microsoft.com/office/drawing/2014/main" id="{AF0ADC7F-4D7D-1747-851F-41F8CB291619}"/>
              </a:ext>
            </a:extLst>
          </p:cNvPr>
          <p:cNvSpPr txBox="1"/>
          <p:nvPr/>
        </p:nvSpPr>
        <p:spPr>
          <a:xfrm>
            <a:off x="6366323" y="1817698"/>
            <a:ext cx="4243389" cy="584775"/>
          </a:xfrm>
          <a:prstGeom prst="rect">
            <a:avLst/>
          </a:prstGeom>
          <a:solidFill>
            <a:schemeClr val="tx1"/>
          </a:solidFill>
        </p:spPr>
        <p:txBody>
          <a:bodyPr wrap="square" rtlCol="0">
            <a:spAutoFit/>
          </a:bodyPr>
          <a:lstStyle/>
          <a:p>
            <a:r>
              <a:rPr lang="en-US" sz="3200" dirty="0">
                <a:solidFill>
                  <a:schemeClr val="bg1"/>
                </a:solidFill>
              </a:rPr>
              <a:t>And it will be given</a:t>
            </a:r>
          </a:p>
        </p:txBody>
      </p:sp>
      <p:sp>
        <p:nvSpPr>
          <p:cNvPr id="8" name="TextBox 7">
            <a:extLst>
              <a:ext uri="{FF2B5EF4-FFF2-40B4-BE49-F238E27FC236}">
                <a16:creationId xmlns:a16="http://schemas.microsoft.com/office/drawing/2014/main" id="{33940F40-DE5C-564E-9A8C-7C63E1594FC2}"/>
              </a:ext>
            </a:extLst>
          </p:cNvPr>
          <p:cNvSpPr txBox="1"/>
          <p:nvPr/>
        </p:nvSpPr>
        <p:spPr>
          <a:xfrm>
            <a:off x="6416330" y="3661739"/>
            <a:ext cx="4243389" cy="584775"/>
          </a:xfrm>
          <a:prstGeom prst="rect">
            <a:avLst/>
          </a:prstGeom>
          <a:solidFill>
            <a:schemeClr val="tx1"/>
          </a:solidFill>
        </p:spPr>
        <p:txBody>
          <a:bodyPr wrap="square" rtlCol="0">
            <a:spAutoFit/>
          </a:bodyPr>
          <a:lstStyle/>
          <a:p>
            <a:r>
              <a:rPr lang="en-US" sz="3200" dirty="0">
                <a:solidFill>
                  <a:schemeClr val="bg1"/>
                </a:solidFill>
              </a:rPr>
              <a:t>And you will find</a:t>
            </a:r>
          </a:p>
        </p:txBody>
      </p:sp>
      <p:sp>
        <p:nvSpPr>
          <p:cNvPr id="9" name="TextBox 8">
            <a:extLst>
              <a:ext uri="{FF2B5EF4-FFF2-40B4-BE49-F238E27FC236}">
                <a16:creationId xmlns:a16="http://schemas.microsoft.com/office/drawing/2014/main" id="{08BF8F56-4433-EB4E-9164-1AC588DE51FF}"/>
              </a:ext>
            </a:extLst>
          </p:cNvPr>
          <p:cNvSpPr txBox="1"/>
          <p:nvPr/>
        </p:nvSpPr>
        <p:spPr>
          <a:xfrm>
            <a:off x="6328222" y="5439430"/>
            <a:ext cx="4243389" cy="584775"/>
          </a:xfrm>
          <a:prstGeom prst="rect">
            <a:avLst/>
          </a:prstGeom>
          <a:solidFill>
            <a:schemeClr val="tx1"/>
          </a:solidFill>
        </p:spPr>
        <p:txBody>
          <a:bodyPr wrap="square" rtlCol="0">
            <a:spAutoFit/>
          </a:bodyPr>
          <a:lstStyle/>
          <a:p>
            <a:r>
              <a:rPr lang="en-US" sz="3200" dirty="0">
                <a:solidFill>
                  <a:schemeClr val="bg1"/>
                </a:solidFill>
              </a:rPr>
              <a:t> And it will be opened</a:t>
            </a:r>
          </a:p>
        </p:txBody>
      </p:sp>
      <p:sp>
        <p:nvSpPr>
          <p:cNvPr id="10" name="TextBox 9">
            <a:extLst>
              <a:ext uri="{FF2B5EF4-FFF2-40B4-BE49-F238E27FC236}">
                <a16:creationId xmlns:a16="http://schemas.microsoft.com/office/drawing/2014/main" id="{F4882E45-7E7D-9241-9EFC-85D226A5EAD8}"/>
              </a:ext>
            </a:extLst>
          </p:cNvPr>
          <p:cNvSpPr txBox="1"/>
          <p:nvPr/>
        </p:nvSpPr>
        <p:spPr>
          <a:xfrm>
            <a:off x="7905748" y="89267"/>
            <a:ext cx="4243389" cy="707886"/>
          </a:xfrm>
          <a:prstGeom prst="rect">
            <a:avLst/>
          </a:prstGeom>
          <a:solidFill>
            <a:schemeClr val="tx1"/>
          </a:solidFill>
        </p:spPr>
        <p:txBody>
          <a:bodyPr wrap="square" rtlCol="0">
            <a:spAutoFit/>
          </a:bodyPr>
          <a:lstStyle/>
          <a:p>
            <a:pPr algn="ctr"/>
            <a:r>
              <a:rPr lang="en-US" sz="4000" b="1" dirty="0">
                <a:solidFill>
                  <a:schemeClr val="bg1"/>
                </a:solidFill>
              </a:rPr>
              <a:t>Matthew 7:7-12</a:t>
            </a:r>
          </a:p>
        </p:txBody>
      </p:sp>
      <p:sp>
        <p:nvSpPr>
          <p:cNvPr id="11" name="Rectangle 10">
            <a:extLst>
              <a:ext uri="{FF2B5EF4-FFF2-40B4-BE49-F238E27FC236}">
                <a16:creationId xmlns:a16="http://schemas.microsoft.com/office/drawing/2014/main" id="{7E862EB5-0445-1A49-8114-1D04D9BB1CF0}"/>
              </a:ext>
            </a:extLst>
          </p:cNvPr>
          <p:cNvSpPr/>
          <p:nvPr/>
        </p:nvSpPr>
        <p:spPr>
          <a:xfrm>
            <a:off x="7024742" y="2952750"/>
            <a:ext cx="2655092" cy="708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7268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E54018-04AF-3441-9C51-C2C4F8F22325}"/>
              </a:ext>
            </a:extLst>
          </p:cNvPr>
          <p:cNvSpPr txBox="1"/>
          <p:nvPr/>
        </p:nvSpPr>
        <p:spPr>
          <a:xfrm>
            <a:off x="929368" y="278427"/>
            <a:ext cx="10477500" cy="3170099"/>
          </a:xfrm>
          <a:prstGeom prst="rect">
            <a:avLst/>
          </a:prstGeom>
          <a:noFill/>
        </p:spPr>
        <p:txBody>
          <a:bodyPr wrap="square" rtlCol="0">
            <a:spAutoFit/>
          </a:bodyPr>
          <a:lstStyle/>
          <a:p>
            <a:pPr algn="ctr"/>
            <a:r>
              <a:rPr lang="en-US" sz="4000" dirty="0"/>
              <a:t>Matthew 7:12 </a:t>
            </a:r>
          </a:p>
          <a:p>
            <a:pPr algn="ctr"/>
            <a:r>
              <a:rPr lang="en-US" sz="4000" dirty="0"/>
              <a:t>“In everything, therefore, treat people </a:t>
            </a:r>
            <a:br>
              <a:rPr lang="en-US" sz="4000" dirty="0"/>
            </a:br>
            <a:r>
              <a:rPr lang="en-US" sz="4000" dirty="0"/>
              <a:t>the same way you want them to treat you,</a:t>
            </a:r>
            <a:br>
              <a:rPr lang="en-US" sz="4000" dirty="0"/>
            </a:br>
            <a:r>
              <a:rPr lang="en-US" sz="4000" dirty="0"/>
              <a:t>for this is the Law and the Prophets.</a:t>
            </a:r>
          </a:p>
          <a:p>
            <a:pPr algn="ctr"/>
            <a:endParaRPr lang="en-US" sz="4000" dirty="0"/>
          </a:p>
        </p:txBody>
      </p:sp>
      <p:pic>
        <p:nvPicPr>
          <p:cNvPr id="3" name="Picture 2">
            <a:extLst>
              <a:ext uri="{FF2B5EF4-FFF2-40B4-BE49-F238E27FC236}">
                <a16:creationId xmlns:a16="http://schemas.microsoft.com/office/drawing/2014/main" id="{0551A03F-215C-F64A-A2FF-B7F8BD9ABAFD}"/>
              </a:ext>
            </a:extLst>
          </p:cNvPr>
          <p:cNvPicPr>
            <a:picLocks noChangeAspect="1"/>
          </p:cNvPicPr>
          <p:nvPr/>
        </p:nvPicPr>
        <p:blipFill rotWithShape="1">
          <a:blip r:embed="rId2"/>
          <a:srcRect b="17105"/>
          <a:stretch/>
        </p:blipFill>
        <p:spPr>
          <a:xfrm>
            <a:off x="1338943" y="2914650"/>
            <a:ext cx="9514114" cy="3943350"/>
          </a:xfrm>
          <a:prstGeom prst="rect">
            <a:avLst/>
          </a:prstGeom>
        </p:spPr>
      </p:pic>
      <p:sp>
        <p:nvSpPr>
          <p:cNvPr id="4" name="TextBox 3">
            <a:extLst>
              <a:ext uri="{FF2B5EF4-FFF2-40B4-BE49-F238E27FC236}">
                <a16:creationId xmlns:a16="http://schemas.microsoft.com/office/drawing/2014/main" id="{09AAF5C6-3B2C-444F-8EFE-4AE4E60CC853}"/>
              </a:ext>
            </a:extLst>
          </p:cNvPr>
          <p:cNvSpPr txBox="1"/>
          <p:nvPr/>
        </p:nvSpPr>
        <p:spPr>
          <a:xfrm>
            <a:off x="2155373" y="3778329"/>
            <a:ext cx="2362200" cy="1107996"/>
          </a:xfrm>
          <a:prstGeom prst="rect">
            <a:avLst/>
          </a:prstGeom>
          <a:noFill/>
        </p:spPr>
        <p:txBody>
          <a:bodyPr wrap="square" rtlCol="0">
            <a:spAutoFit/>
          </a:bodyPr>
          <a:lstStyle/>
          <a:p>
            <a:pPr algn="ctr"/>
            <a:r>
              <a:rPr lang="en-US" sz="6600" dirty="0"/>
              <a:t>Me</a:t>
            </a:r>
          </a:p>
        </p:txBody>
      </p:sp>
      <p:sp>
        <p:nvSpPr>
          <p:cNvPr id="5" name="TextBox 4">
            <a:extLst>
              <a:ext uri="{FF2B5EF4-FFF2-40B4-BE49-F238E27FC236}">
                <a16:creationId xmlns:a16="http://schemas.microsoft.com/office/drawing/2014/main" id="{A9D10833-E2B8-8B45-9B2F-360338D70E1A}"/>
              </a:ext>
            </a:extLst>
          </p:cNvPr>
          <p:cNvSpPr txBox="1"/>
          <p:nvPr/>
        </p:nvSpPr>
        <p:spPr>
          <a:xfrm>
            <a:off x="7810502" y="3778329"/>
            <a:ext cx="2362200" cy="1107996"/>
          </a:xfrm>
          <a:prstGeom prst="rect">
            <a:avLst/>
          </a:prstGeom>
          <a:noFill/>
        </p:spPr>
        <p:txBody>
          <a:bodyPr wrap="square" rtlCol="0">
            <a:spAutoFit/>
          </a:bodyPr>
          <a:lstStyle/>
          <a:p>
            <a:pPr algn="ctr"/>
            <a:r>
              <a:rPr lang="en-US" sz="6600" dirty="0"/>
              <a:t>You</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D61A87B-2F85-7B47-82B9-72477776A26D}"/>
                  </a:ext>
                </a:extLst>
              </p:cNvPr>
              <p:cNvSpPr txBox="1"/>
              <p:nvPr/>
            </p:nvSpPr>
            <p:spPr>
              <a:xfrm>
                <a:off x="1338943" y="3156139"/>
                <a:ext cx="9658350" cy="584775"/>
              </a:xfrm>
              <a:prstGeom prst="rect">
                <a:avLst/>
              </a:prstGeom>
              <a:noFill/>
            </p:spPr>
            <p:txBody>
              <a:bodyPr wrap="square" rtlCol="0">
                <a:spAutoFit/>
              </a:bodyPr>
              <a:lstStyle/>
              <a:p>
                <a:pPr algn="ctr"/>
                <a:r>
                  <a:rPr lang="en-US" sz="3200" b="1" dirty="0"/>
                  <a:t>P</a:t>
                </a:r>
                <a14:m>
                  <m:oMath xmlns:m="http://schemas.openxmlformats.org/officeDocument/2006/math">
                    <m:r>
                      <a:rPr lang="en-US" sz="3200" b="1" i="0" smtClean="0">
                        <a:latin typeface="Cambria Math" panose="02040503050406030204" pitchFamily="18" charset="0"/>
                      </a:rPr>
                      <m:t>𝐡𝐢𝐥</m:t>
                    </m:r>
                    <m:r>
                      <a:rPr lang="en-US" sz="3200" b="1" i="0" smtClean="0">
                        <a:latin typeface="Cambria Math" panose="02040503050406030204" pitchFamily="18" charset="0"/>
                      </a:rPr>
                      <m:t>. </m:t>
                    </m:r>
                    <m:r>
                      <a:rPr lang="en-US" sz="3200" b="1" i="0" smtClean="0">
                        <a:latin typeface="Cambria Math" panose="02040503050406030204" pitchFamily="18" charset="0"/>
                      </a:rPr>
                      <m:t>𝟐</m:t>
                    </m:r>
                    <m:r>
                      <a:rPr lang="en-US" sz="3200" b="1" i="0" smtClean="0">
                        <a:latin typeface="Cambria Math" panose="02040503050406030204" pitchFamily="18" charset="0"/>
                      </a:rPr>
                      <m:t>:</m:t>
                    </m:r>
                    <m:r>
                      <a:rPr lang="en-US" sz="3200" b="1" i="0" smtClean="0">
                        <a:latin typeface="Cambria Math" panose="02040503050406030204" pitchFamily="18" charset="0"/>
                      </a:rPr>
                      <m:t>𝟑</m:t>
                    </m:r>
                    <m:r>
                      <a:rPr lang="en-US" sz="3200" b="1" i="0" smtClean="0">
                        <a:latin typeface="Cambria Math" panose="02040503050406030204" pitchFamily="18" charset="0"/>
                      </a:rPr>
                      <m:t> </m:t>
                    </m:r>
                    <m:r>
                      <a:rPr lang="en-US" sz="3200" b="1" i="1">
                        <a:latin typeface="Cambria Math" panose="02040503050406030204" pitchFamily="18" charset="0"/>
                      </a:rPr>
                      <m:t>•</m:t>
                    </m:r>
                  </m:oMath>
                </a14:m>
                <a:r>
                  <a:rPr lang="en-US" sz="3200" b="1" dirty="0"/>
                  <a:t> 1 John 4:7 </a:t>
                </a:r>
                <a14:m>
                  <m:oMath xmlns:m="http://schemas.openxmlformats.org/officeDocument/2006/math">
                    <m:r>
                      <a:rPr lang="en-US" sz="3200" b="1" i="1">
                        <a:latin typeface="Cambria Math" panose="02040503050406030204" pitchFamily="18" charset="0"/>
                      </a:rPr>
                      <m:t>•</m:t>
                    </m:r>
                  </m:oMath>
                </a14:m>
                <a:r>
                  <a:rPr lang="en-US" sz="3200" b="1" dirty="0"/>
                  <a:t> John 13:34-35</a:t>
                </a:r>
              </a:p>
            </p:txBody>
          </p:sp>
        </mc:Choice>
        <mc:Fallback xmlns="">
          <p:sp>
            <p:nvSpPr>
              <p:cNvPr id="6" name="TextBox 5">
                <a:extLst>
                  <a:ext uri="{FF2B5EF4-FFF2-40B4-BE49-F238E27FC236}">
                    <a16:creationId xmlns:a16="http://schemas.microsoft.com/office/drawing/2014/main" id="{5D61A87B-2F85-7B47-82B9-72477776A26D}"/>
                  </a:ext>
                </a:extLst>
              </p:cNvPr>
              <p:cNvSpPr txBox="1">
                <a:spLocks noRot="1" noChangeAspect="1" noMove="1" noResize="1" noEditPoints="1" noAdjustHandles="1" noChangeArrowheads="1" noChangeShapeType="1" noTextEdit="1"/>
              </p:cNvSpPr>
              <p:nvPr/>
            </p:nvSpPr>
            <p:spPr>
              <a:xfrm>
                <a:off x="1338943" y="3156139"/>
                <a:ext cx="9658350" cy="584775"/>
              </a:xfrm>
              <a:prstGeom prst="rect">
                <a:avLst/>
              </a:prstGeom>
              <a:blipFill>
                <a:blip r:embed="rId3"/>
                <a:stretch>
                  <a:fillRect t="-12766" b="-29787"/>
                </a:stretch>
              </a:blipFill>
            </p:spPr>
            <p:txBody>
              <a:bodyPr/>
              <a:lstStyle/>
              <a:p>
                <a:r>
                  <a:rPr lang="en-US">
                    <a:noFill/>
                  </a:rPr>
                  <a:t> </a:t>
                </a:r>
              </a:p>
            </p:txBody>
          </p:sp>
        </mc:Fallback>
      </mc:AlternateContent>
    </p:spTree>
    <p:extLst>
      <p:ext uri="{BB962C8B-B14F-4D97-AF65-F5344CB8AC3E}">
        <p14:creationId xmlns:p14="http://schemas.microsoft.com/office/powerpoint/2010/main" val="2580662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503652-0796-ED4B-B32B-537EAB60BBF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809037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TotalTime>
  <Words>663</Words>
  <Application>Microsoft Macintosh PowerPoint</Application>
  <PresentationFormat>Widescreen</PresentationFormat>
  <Paragraphs>67</Paragraphs>
  <Slides>8</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Findley</dc:creator>
  <cp:lastModifiedBy>Steven Findley</cp:lastModifiedBy>
  <cp:revision>6</cp:revision>
  <dcterms:created xsi:type="dcterms:W3CDTF">2018-11-18T23:44:07Z</dcterms:created>
  <dcterms:modified xsi:type="dcterms:W3CDTF">2020-06-25T00:53:09Z</dcterms:modified>
</cp:coreProperties>
</file>