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65" r:id="rId3"/>
    <p:sldId id="257" r:id="rId4"/>
    <p:sldId id="266" r:id="rId5"/>
    <p:sldId id="262" r:id="rId6"/>
    <p:sldId id="261" r:id="rId7"/>
    <p:sldId id="263" r:id="rId8"/>
    <p:sldId id="264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8358B-6E9F-934D-BBF4-2B196C6126A7}" v="128" dt="2018-12-03T00:51:15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/>
    <p:restoredTop sz="75034"/>
  </p:normalViewPr>
  <p:slideViewPr>
    <p:cSldViewPr snapToGrid="0" snapToObjects="1">
      <p:cViewPr varScale="1">
        <p:scale>
          <a:sx n="89" d="100"/>
          <a:sy n="89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Findley" userId="8d6d85b451c67c66" providerId="LiveId" clId="{1908358B-6E9F-934D-BBF4-2B196C6126A7}"/>
    <pc:docChg chg="undo custSel mod addSld modSld sldOrd">
      <pc:chgData name="Steven Findley" userId="8d6d85b451c67c66" providerId="LiveId" clId="{1908358B-6E9F-934D-BBF4-2B196C6126A7}" dt="2018-12-03T00:51:15.760" v="1358"/>
      <pc:docMkLst>
        <pc:docMk/>
      </pc:docMkLst>
      <pc:sldChg chg="addSp modSp mod ord setBg">
        <pc:chgData name="Steven Findley" userId="8d6d85b451c67c66" providerId="LiveId" clId="{1908358B-6E9F-934D-BBF4-2B196C6126A7}" dt="2018-12-03T00:51:15.760" v="1358"/>
        <pc:sldMkLst>
          <pc:docMk/>
          <pc:sldMk cId="550013518" sldId="257"/>
        </pc:sldMkLst>
        <pc:spChg chg="add mod">
          <ac:chgData name="Steven Findley" userId="8d6d85b451c67c66" providerId="LiveId" clId="{1908358B-6E9F-934D-BBF4-2B196C6126A7}" dt="2018-12-02T23:17:29.039" v="98" actId="1076"/>
          <ac:spMkLst>
            <pc:docMk/>
            <pc:sldMk cId="550013518" sldId="257"/>
            <ac:spMk id="4" creationId="{0BB2940C-0769-CD4B-B709-187CE935290A}"/>
          </ac:spMkLst>
        </pc:spChg>
        <pc:picChg chg="add mod modCrop">
          <ac:chgData name="Steven Findley" userId="8d6d85b451c67c66" providerId="LiveId" clId="{1908358B-6E9F-934D-BBF4-2B196C6126A7}" dt="2018-12-02T23:15:54.065" v="19" actId="1076"/>
          <ac:picMkLst>
            <pc:docMk/>
            <pc:sldMk cId="550013518" sldId="257"/>
            <ac:picMk id="2" creationId="{4B93D412-D470-F944-A153-6C82D7D9EA95}"/>
          </ac:picMkLst>
        </pc:picChg>
        <pc:picChg chg="add mod modCrop">
          <ac:chgData name="Steven Findley" userId="8d6d85b451c67c66" providerId="LiveId" clId="{1908358B-6E9F-934D-BBF4-2B196C6126A7}" dt="2018-12-02T23:15:54.065" v="19" actId="1076"/>
          <ac:picMkLst>
            <pc:docMk/>
            <pc:sldMk cId="550013518" sldId="257"/>
            <ac:picMk id="3" creationId="{04338FF9-C9B5-F94A-BE98-44929B803CFD}"/>
          </ac:picMkLst>
        </pc:picChg>
      </pc:sldChg>
      <pc:sldChg chg="addSp delSp modSp add">
        <pc:chgData name="Steven Findley" userId="8d6d85b451c67c66" providerId="LiveId" clId="{1908358B-6E9F-934D-BBF4-2B196C6126A7}" dt="2018-12-02T23:32:10.459" v="147"/>
        <pc:sldMkLst>
          <pc:docMk/>
          <pc:sldMk cId="3769716714" sldId="258"/>
        </pc:sldMkLst>
        <pc:picChg chg="add del mod modCrop">
          <ac:chgData name="Steven Findley" userId="8d6d85b451c67c66" providerId="LiveId" clId="{1908358B-6E9F-934D-BBF4-2B196C6126A7}" dt="2018-12-02T23:25:32.272" v="137"/>
          <ac:picMkLst>
            <pc:docMk/>
            <pc:sldMk cId="3769716714" sldId="258"/>
            <ac:picMk id="2" creationId="{2EED3C60-0B90-934E-A33E-2F4F801A67C0}"/>
          </ac:picMkLst>
        </pc:picChg>
        <pc:picChg chg="add del mod modCrop">
          <ac:chgData name="Steven Findley" userId="8d6d85b451c67c66" providerId="LiveId" clId="{1908358B-6E9F-934D-BBF4-2B196C6126A7}" dt="2018-12-02T23:25:32.272" v="137"/>
          <ac:picMkLst>
            <pc:docMk/>
            <pc:sldMk cId="3769716714" sldId="258"/>
            <ac:picMk id="3" creationId="{D8998D8B-BF70-974D-9072-E517B243CF28}"/>
          </ac:picMkLst>
        </pc:picChg>
        <pc:picChg chg="add del mod modCrop">
          <ac:chgData name="Steven Findley" userId="8d6d85b451c67c66" providerId="LiveId" clId="{1908358B-6E9F-934D-BBF4-2B196C6126A7}" dt="2018-12-02T23:25:32.272" v="137"/>
          <ac:picMkLst>
            <pc:docMk/>
            <pc:sldMk cId="3769716714" sldId="258"/>
            <ac:picMk id="4" creationId="{D25BC25E-A658-F74B-B704-53CFC1E19E1A}"/>
          </ac:picMkLst>
        </pc:picChg>
        <pc:picChg chg="add del mod">
          <ac:chgData name="Steven Findley" userId="8d6d85b451c67c66" providerId="LiveId" clId="{1908358B-6E9F-934D-BBF4-2B196C6126A7}" dt="2018-12-02T23:24:06.611" v="126"/>
          <ac:picMkLst>
            <pc:docMk/>
            <pc:sldMk cId="3769716714" sldId="258"/>
            <ac:picMk id="5" creationId="{01DEB030-151F-AE43-86DE-4679F809FBF4}"/>
          </ac:picMkLst>
        </pc:picChg>
        <pc:picChg chg="add del mod modCrop">
          <ac:chgData name="Steven Findley" userId="8d6d85b451c67c66" providerId="LiveId" clId="{1908358B-6E9F-934D-BBF4-2B196C6126A7}" dt="2018-12-02T23:26:44.031" v="144" actId="478"/>
          <ac:picMkLst>
            <pc:docMk/>
            <pc:sldMk cId="3769716714" sldId="258"/>
            <ac:picMk id="6" creationId="{9620C099-F982-F749-9C1B-05940BA0A055}"/>
          </ac:picMkLst>
        </pc:picChg>
        <pc:picChg chg="add del mod">
          <ac:chgData name="Steven Findley" userId="8d6d85b451c67c66" providerId="LiveId" clId="{1908358B-6E9F-934D-BBF4-2B196C6126A7}" dt="2018-12-02T23:32:06.168" v="146" actId="478"/>
          <ac:picMkLst>
            <pc:docMk/>
            <pc:sldMk cId="3769716714" sldId="258"/>
            <ac:picMk id="7" creationId="{4B6CA8C1-055A-AB47-AAFF-32D789A15610}"/>
          </ac:picMkLst>
        </pc:picChg>
        <pc:picChg chg="add mod">
          <ac:chgData name="Steven Findley" userId="8d6d85b451c67c66" providerId="LiveId" clId="{1908358B-6E9F-934D-BBF4-2B196C6126A7}" dt="2018-12-02T23:32:10.459" v="147"/>
          <ac:picMkLst>
            <pc:docMk/>
            <pc:sldMk cId="3769716714" sldId="258"/>
            <ac:picMk id="8" creationId="{0E41867A-5E9F-E742-BE43-A53467AED3B8}"/>
          </ac:picMkLst>
        </pc:picChg>
      </pc:sldChg>
      <pc:sldChg chg="addSp modSp add">
        <pc:chgData name="Steven Findley" userId="8d6d85b451c67c66" providerId="LiveId" clId="{1908358B-6E9F-934D-BBF4-2B196C6126A7}" dt="2018-12-02T23:32:18.382" v="149"/>
        <pc:sldMkLst>
          <pc:docMk/>
          <pc:sldMk cId="223213441" sldId="259"/>
        </pc:sldMkLst>
        <pc:picChg chg="add mod">
          <ac:chgData name="Steven Findley" userId="8d6d85b451c67c66" providerId="LiveId" clId="{1908358B-6E9F-934D-BBF4-2B196C6126A7}" dt="2018-12-02T23:32:18.382" v="149"/>
          <ac:picMkLst>
            <pc:docMk/>
            <pc:sldMk cId="223213441" sldId="259"/>
            <ac:picMk id="2" creationId="{7668AD7E-3033-9C41-9BC0-8344126A9683}"/>
          </ac:picMkLst>
        </pc:picChg>
      </pc:sldChg>
      <pc:sldChg chg="addSp modSp add ord">
        <pc:chgData name="Steven Findley" userId="8d6d85b451c67c66" providerId="LiveId" clId="{1908358B-6E9F-934D-BBF4-2B196C6126A7}" dt="2018-12-02T23:36:43.092" v="230" actId="20577"/>
        <pc:sldMkLst>
          <pc:docMk/>
          <pc:sldMk cId="3548044039" sldId="260"/>
        </pc:sldMkLst>
        <pc:spChg chg="add mod">
          <ac:chgData name="Steven Findley" userId="8d6d85b451c67c66" providerId="LiveId" clId="{1908358B-6E9F-934D-BBF4-2B196C6126A7}" dt="2018-12-02T23:36:43.092" v="230" actId="20577"/>
          <ac:spMkLst>
            <pc:docMk/>
            <pc:sldMk cId="3548044039" sldId="260"/>
            <ac:spMk id="3" creationId="{B4B55951-6123-EF42-AD60-5882C277743A}"/>
          </ac:spMkLst>
        </pc:spChg>
        <pc:picChg chg="add mod">
          <ac:chgData name="Steven Findley" userId="8d6d85b451c67c66" providerId="LiveId" clId="{1908358B-6E9F-934D-BBF4-2B196C6126A7}" dt="2018-12-02T23:32:44.968" v="151"/>
          <ac:picMkLst>
            <pc:docMk/>
            <pc:sldMk cId="3548044039" sldId="260"/>
            <ac:picMk id="2" creationId="{E0882DA9-26D0-D94E-A796-BA96E23C7D8C}"/>
          </ac:picMkLst>
        </pc:picChg>
      </pc:sldChg>
      <pc:sldChg chg="addSp modSp add modNotesTx">
        <pc:chgData name="Steven Findley" userId="8d6d85b451c67c66" providerId="LiveId" clId="{1908358B-6E9F-934D-BBF4-2B196C6126A7}" dt="2018-12-02T23:45:17.930" v="349" actId="1076"/>
        <pc:sldMkLst>
          <pc:docMk/>
          <pc:sldMk cId="3900327178" sldId="261"/>
        </pc:sldMkLst>
        <pc:spChg chg="add mod">
          <ac:chgData name="Steven Findley" userId="8d6d85b451c67c66" providerId="LiveId" clId="{1908358B-6E9F-934D-BBF4-2B196C6126A7}" dt="2018-12-02T23:44:34.009" v="321" actId="113"/>
          <ac:spMkLst>
            <pc:docMk/>
            <pc:sldMk cId="3900327178" sldId="261"/>
            <ac:spMk id="3" creationId="{84CC1933-8B86-0F43-A29D-320AE65E0F9C}"/>
          </ac:spMkLst>
        </pc:spChg>
        <pc:spChg chg="add mod">
          <ac:chgData name="Steven Findley" userId="8d6d85b451c67c66" providerId="LiveId" clId="{1908358B-6E9F-934D-BBF4-2B196C6126A7}" dt="2018-12-02T23:45:17.930" v="349" actId="1076"/>
          <ac:spMkLst>
            <pc:docMk/>
            <pc:sldMk cId="3900327178" sldId="261"/>
            <ac:spMk id="4" creationId="{361679DC-EB9B-CE43-BF19-2369AC891BC3}"/>
          </ac:spMkLst>
        </pc:spChg>
        <pc:picChg chg="add mod modCrop">
          <ac:chgData name="Steven Findley" userId="8d6d85b451c67c66" providerId="LiveId" clId="{1908358B-6E9F-934D-BBF4-2B196C6126A7}" dt="2018-12-02T23:43:16.589" v="264" actId="18131"/>
          <ac:picMkLst>
            <pc:docMk/>
            <pc:sldMk cId="3900327178" sldId="261"/>
            <ac:picMk id="2" creationId="{88009C4A-FAD7-4C41-A8D4-7CBD20D7973E}"/>
          </ac:picMkLst>
        </pc:picChg>
      </pc:sldChg>
      <pc:sldChg chg="addSp modSp add ord setBg">
        <pc:chgData name="Steven Findley" userId="8d6d85b451c67c66" providerId="LiveId" clId="{1908358B-6E9F-934D-BBF4-2B196C6126A7}" dt="2018-12-02T23:55:22.395" v="435" actId="14838"/>
        <pc:sldMkLst>
          <pc:docMk/>
          <pc:sldMk cId="780401535" sldId="262"/>
        </pc:sldMkLst>
        <pc:spChg chg="add mod">
          <ac:chgData name="Steven Findley" userId="8d6d85b451c67c66" providerId="LiveId" clId="{1908358B-6E9F-934D-BBF4-2B196C6126A7}" dt="2018-12-02T23:55:22.395" v="435" actId="14838"/>
          <ac:spMkLst>
            <pc:docMk/>
            <pc:sldMk cId="780401535" sldId="262"/>
            <ac:spMk id="4" creationId="{0116C53A-6C05-EA4A-B635-C02A663C4EE8}"/>
          </ac:spMkLst>
        </pc:spChg>
        <pc:picChg chg="add mod modCrop">
          <ac:chgData name="Steven Findley" userId="8d6d85b451c67c66" providerId="LiveId" clId="{1908358B-6E9F-934D-BBF4-2B196C6126A7}" dt="2018-12-02T23:54:20.354" v="434" actId="196"/>
          <ac:picMkLst>
            <pc:docMk/>
            <pc:sldMk cId="780401535" sldId="262"/>
            <ac:picMk id="2" creationId="{82F6777A-0576-D845-840C-254AA0B02729}"/>
          </ac:picMkLst>
        </pc:picChg>
        <pc:picChg chg="add mod">
          <ac:chgData name="Steven Findley" userId="8d6d85b451c67c66" providerId="LiveId" clId="{1908358B-6E9F-934D-BBF4-2B196C6126A7}" dt="2018-12-02T23:54:08.720" v="433" actId="1038"/>
          <ac:picMkLst>
            <pc:docMk/>
            <pc:sldMk cId="780401535" sldId="262"/>
            <ac:picMk id="3" creationId="{D4E601B7-5562-A44E-84B8-A69639D76C22}"/>
          </ac:picMkLst>
        </pc:picChg>
      </pc:sldChg>
      <pc:sldChg chg="addSp modSp add">
        <pc:chgData name="Steven Findley" userId="8d6d85b451c67c66" providerId="LiveId" clId="{1908358B-6E9F-934D-BBF4-2B196C6126A7}" dt="2018-12-03T00:13:39.165" v="451"/>
        <pc:sldMkLst>
          <pc:docMk/>
          <pc:sldMk cId="3776985080" sldId="263"/>
        </pc:sldMkLst>
        <pc:picChg chg="add mod modCrop">
          <ac:chgData name="Steven Findley" userId="8d6d85b451c67c66" providerId="LiveId" clId="{1908358B-6E9F-934D-BBF4-2B196C6126A7}" dt="2018-12-03T00:13:39.165" v="451"/>
          <ac:picMkLst>
            <pc:docMk/>
            <pc:sldMk cId="3776985080" sldId="263"/>
            <ac:picMk id="2" creationId="{8DBE6E76-FE10-6048-A17E-B45C4F808290}"/>
          </ac:picMkLst>
        </pc:picChg>
      </pc:sldChg>
      <pc:sldChg chg="addSp modSp add">
        <pc:chgData name="Steven Findley" userId="8d6d85b451c67c66" providerId="LiveId" clId="{1908358B-6E9F-934D-BBF4-2B196C6126A7}" dt="2018-12-03T00:13:25.507" v="450"/>
        <pc:sldMkLst>
          <pc:docMk/>
          <pc:sldMk cId="3371179204" sldId="264"/>
        </pc:sldMkLst>
        <pc:picChg chg="add mod modCrop">
          <ac:chgData name="Steven Findley" userId="8d6d85b451c67c66" providerId="LiveId" clId="{1908358B-6E9F-934D-BBF4-2B196C6126A7}" dt="2018-12-03T00:13:25.507" v="450"/>
          <ac:picMkLst>
            <pc:docMk/>
            <pc:sldMk cId="3371179204" sldId="264"/>
            <ac:picMk id="2" creationId="{5A1F1264-AE46-8344-9B43-C2758F50EEBF}"/>
          </ac:picMkLst>
        </pc:picChg>
      </pc:sldChg>
      <pc:sldChg chg="addSp delSp modSp add ord setBg modNotesTx">
        <pc:chgData name="Steven Findley" userId="8d6d85b451c67c66" providerId="LiveId" clId="{1908358B-6E9F-934D-BBF4-2B196C6126A7}" dt="2018-12-03T00:32:44.540" v="1355" actId="1076"/>
        <pc:sldMkLst>
          <pc:docMk/>
          <pc:sldMk cId="2044525622" sldId="265"/>
        </pc:sldMkLst>
        <pc:spChg chg="add mod">
          <ac:chgData name="Steven Findley" userId="8d6d85b451c67c66" providerId="LiveId" clId="{1908358B-6E9F-934D-BBF4-2B196C6126A7}" dt="2018-12-03T00:19:44.263" v="790" actId="403"/>
          <ac:spMkLst>
            <pc:docMk/>
            <pc:sldMk cId="2044525622" sldId="265"/>
            <ac:spMk id="2" creationId="{F688F086-EA11-534F-BFEE-BC9AC860FC49}"/>
          </ac:spMkLst>
        </pc:spChg>
        <pc:picChg chg="add mod modCrop">
          <ac:chgData name="Steven Findley" userId="8d6d85b451c67c66" providerId="LiveId" clId="{1908358B-6E9F-934D-BBF4-2B196C6126A7}" dt="2018-12-03T00:24:05.098" v="818" actId="166"/>
          <ac:picMkLst>
            <pc:docMk/>
            <pc:sldMk cId="2044525622" sldId="265"/>
            <ac:picMk id="3" creationId="{BA48AED2-9AB7-E044-B150-4F36D0138CE3}"/>
          </ac:picMkLst>
        </pc:picChg>
        <pc:picChg chg="add mod">
          <ac:chgData name="Steven Findley" userId="8d6d85b451c67c66" providerId="LiveId" clId="{1908358B-6E9F-934D-BBF4-2B196C6126A7}" dt="2018-12-03T00:32:34.665" v="1352" actId="1076"/>
          <ac:picMkLst>
            <pc:docMk/>
            <pc:sldMk cId="2044525622" sldId="265"/>
            <ac:picMk id="4" creationId="{FDEA75E6-A6C7-7D4F-8956-75D02B688D1E}"/>
          </ac:picMkLst>
        </pc:picChg>
        <pc:picChg chg="add mod">
          <ac:chgData name="Steven Findley" userId="8d6d85b451c67c66" providerId="LiveId" clId="{1908358B-6E9F-934D-BBF4-2B196C6126A7}" dt="2018-12-03T00:32:42.288" v="1354" actId="1076"/>
          <ac:picMkLst>
            <pc:docMk/>
            <pc:sldMk cId="2044525622" sldId="265"/>
            <ac:picMk id="5" creationId="{F1365C0C-4FDF-A244-86D7-705FFCB05FEE}"/>
          </ac:picMkLst>
        </pc:picChg>
        <pc:picChg chg="add del mod">
          <ac:chgData name="Steven Findley" userId="8d6d85b451c67c66" providerId="LiveId" clId="{1908358B-6E9F-934D-BBF4-2B196C6126A7}" dt="2018-12-03T00:23:23.258" v="808" actId="478"/>
          <ac:picMkLst>
            <pc:docMk/>
            <pc:sldMk cId="2044525622" sldId="265"/>
            <ac:picMk id="6" creationId="{6E10E7C1-B1E1-354B-BA49-90EC6E8A3492}"/>
          </ac:picMkLst>
        </pc:picChg>
        <pc:picChg chg="add mod">
          <ac:chgData name="Steven Findley" userId="8d6d85b451c67c66" providerId="LiveId" clId="{1908358B-6E9F-934D-BBF4-2B196C6126A7}" dt="2018-12-03T00:32:44.540" v="1355" actId="1076"/>
          <ac:picMkLst>
            <pc:docMk/>
            <pc:sldMk cId="2044525622" sldId="265"/>
            <ac:picMk id="7" creationId="{BA436D2B-3A3A-9749-83FE-C7E2E1C9BC89}"/>
          </ac:picMkLst>
        </pc:picChg>
      </pc:sldChg>
      <pc:sldChg chg="modSp add ord">
        <pc:chgData name="Steven Findley" userId="8d6d85b451c67c66" providerId="LiveId" clId="{1908358B-6E9F-934D-BBF4-2B196C6126A7}" dt="2018-12-03T00:16:41.452" v="531" actId="14861"/>
        <pc:sldMkLst>
          <pc:docMk/>
          <pc:sldMk cId="609371862" sldId="266"/>
        </pc:sldMkLst>
        <pc:spChg chg="mod">
          <ac:chgData name="Steven Findley" userId="8d6d85b451c67c66" providerId="LiveId" clId="{1908358B-6E9F-934D-BBF4-2B196C6126A7}" dt="2018-12-03T00:16:41.452" v="531" actId="14861"/>
          <ac:spMkLst>
            <pc:docMk/>
            <pc:sldMk cId="609371862" sldId="266"/>
            <ac:spMk id="3" creationId="{B4B55951-6123-EF42-AD60-5882C27774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1A193-0A31-B44A-9804-42C7AA27FCF6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7ED3C-BEAA-874C-B031-35D2BB97D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97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6:20-21, 24 Store up treasure in heaven</a:t>
            </a:r>
          </a:p>
          <a:p>
            <a:r>
              <a:rPr lang="en-US" dirty="0"/>
              <a:t>Matthew 7:12 Treat others the way you want them to treat you – Love your neighbor as yourself // as Jesus loved you</a:t>
            </a:r>
          </a:p>
          <a:p>
            <a:r>
              <a:rPr lang="en-US" dirty="0"/>
              <a:t>Matthew 7:2 Use God’s standard of measure.</a:t>
            </a:r>
          </a:p>
          <a:p>
            <a:endParaRPr lang="en-US" dirty="0"/>
          </a:p>
          <a:p>
            <a:r>
              <a:rPr lang="en-US" dirty="0"/>
              <a:t>Giving what is holy to dogs is when you use a standard other than God’s standard to determine what has value</a:t>
            </a:r>
          </a:p>
          <a:p>
            <a:pPr marL="171450" indent="-171450">
              <a:buFontTx/>
              <a:buChar char="-"/>
            </a:pPr>
            <a:r>
              <a:rPr lang="en-US" dirty="0"/>
              <a:t>Enjoyment over truth // physical wellbeing over spiritual wellbeing // physical family over brethren // </a:t>
            </a:r>
          </a:p>
          <a:p>
            <a:pPr marL="171450" indent="-171450">
              <a:buFontTx/>
              <a:buChar char="-"/>
            </a:pPr>
            <a:r>
              <a:rPr lang="en-US" dirty="0"/>
              <a:t>Skipping worship to God for a football game // Choosing to worship at a church not on the basis of God’s truth but on the basis of what I like</a:t>
            </a:r>
          </a:p>
          <a:p>
            <a:pPr marL="171450" indent="-171450">
              <a:buFontTx/>
              <a:buChar char="-"/>
            </a:pPr>
            <a:r>
              <a:rPr lang="en-US" dirty="0"/>
              <a:t>Gossiping instead of talking with the brother </a:t>
            </a:r>
            <a:r>
              <a:rPr lang="en-US"/>
              <a:t>in sin //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7ED3C-BEAA-874C-B031-35D2BB97D9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9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7ED3C-BEAA-874C-B031-35D2BB97D9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Bitter Nightshade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7ED3C-BEAA-874C-B031-35D2BB97D9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3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7ED3C-BEAA-874C-B031-35D2BB97D9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7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7ED3C-BEAA-874C-B031-35D2BB97D9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7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7F45-793B-AC44-8F47-8A6CAF471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68CC0-70B2-DB4C-8D6E-8F407A18A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CDA4D-1D9D-D846-B3F6-ED9875B2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CA56-1FB3-B44B-ADFE-C5C1373A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982A0-0B67-8D47-A890-D0C7B8AB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26CC-172B-2E48-B669-B3160493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91B40-B757-4446-9F33-E0C45753B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A93DE-42B8-B245-9EF1-62E6A5F5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DD002-9818-A54C-9613-754D87F4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8032B-3987-F14C-8454-EDD3BEAF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DD0B9-4882-5D43-889F-04DF8A8CB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2C39E-F11A-4E47-9E36-C9E3336A7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8CEF3-9D6D-8B45-B8BE-A79F4785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D236-F232-3C42-A304-376BEB98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F7F37-2726-464E-B3DF-A4A96B3F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669F-8F2F-DF4E-B951-6A825736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A8375-59A1-F242-AF2B-F91CDA58B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38C95-2F0B-1A4A-B978-A93B5D2B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2004-8982-C14F-84FC-0FAF1F03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CB189-49C7-7049-B151-EB908364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D1C3-58DF-BA43-A015-E778BCAD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A9592-0911-5449-951B-C80750B93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2B50E-1AC9-DF4F-8143-F2AA1E41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7E32A-7AAB-5C4E-A0AD-51FBE796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BF6BD-C306-234F-89AE-14F31DB2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4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F9AF-5087-2742-BFB2-574EF98F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73436-CF2B-0244-957D-6C021EB1E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7282A-4519-F140-ABB4-F32B1ACD4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D3DB-CDED-B946-A2D4-4792D49C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BD61B-3181-AB48-82C3-1F0BFBCC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A4C7D-A20C-3544-9812-892D160D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CD371-3DCD-564B-9984-88D5CA902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ACEC6-DB0B-9645-858C-87E6AAAF3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3B3D9-5247-004F-80BE-12AB3DE52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CA9C0-E1C3-2F4D-8232-9611BFDDD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1DCDF-F332-3A41-A44F-C59933A4F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157328-7D1C-C04A-AFA8-FF71A0EE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5477-1FFF-D740-BA60-0202A9ED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88EE6-B60A-434C-9310-3D7812EA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CE6E-8E44-A04C-AF84-6404E2C1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43103-68D6-3E45-846A-CF07BE7B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BE649-A891-5C48-B68B-95AF0C4E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AC439-C301-EE47-9197-A1A7F903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9C583-57F6-284C-BDA9-B9556938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E712B-8BA3-3548-AE74-6ED83C4D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6C90B-34E0-1E42-9162-71B64C54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0E2E-93A9-0349-A4FD-2697CF4D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B6B3A-987C-284C-8F92-3067A652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E4B38-2C27-B843-B5C2-D3D23C3B3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7374C-15D3-BF46-9F0F-ABEDFEF5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15F15-401B-F347-A2F7-FC2C5620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46B8B-33C9-0F47-A2F1-C242D8C1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7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85053-57CA-6249-983E-58AA7D4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9B6A1-4DE0-9E4A-A902-35E4D1A70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3BD85-8B79-6A41-A096-DC7775265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92DA9-5F3B-3647-B500-482A3930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FC35-E2EF-D846-B830-D797B551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7C48-ACD9-7141-8D2E-16C7D871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10D12-5B9B-1F4B-8572-7E99EA9E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9E7FC-E383-584C-A26E-6AF18EBE9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6A47-2E45-8B4D-9174-D33120A63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F887-3DC4-CB40-814E-15EECDC5432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1BA8F-155A-4042-9F3E-D6A0C4556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051AB-5ABF-1749-A95D-6C3CD5905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82DA9-26D0-D94E-A796-BA96E23C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55951-6123-EF42-AD60-5882C277743A}"/>
              </a:ext>
            </a:extLst>
          </p:cNvPr>
          <p:cNvSpPr txBox="1"/>
          <p:nvPr/>
        </p:nvSpPr>
        <p:spPr>
          <a:xfrm>
            <a:off x="1717728" y="3971441"/>
            <a:ext cx="87565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ndara" panose="020E0502030303020204" pitchFamily="34" charset="0"/>
              </a:rPr>
              <a:t>The Sermon On The Moun</a:t>
            </a:r>
            <a:r>
              <a:rPr lang="en-US" sz="4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ndara" panose="020E0502030303020204" pitchFamily="34" charset="0"/>
              </a:rPr>
              <a:t>t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ndara" panose="020E0502030303020204" pitchFamily="34" charset="0"/>
              </a:rPr>
              <a:t>The Narrow Gate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ndara" panose="020E0502030303020204" pitchFamily="34" charset="0"/>
              </a:rPr>
              <a:t>Matthew 7:13-29</a:t>
            </a:r>
          </a:p>
        </p:txBody>
      </p:sp>
    </p:spTree>
    <p:extLst>
      <p:ext uri="{BB962C8B-B14F-4D97-AF65-F5344CB8AC3E}">
        <p14:creationId xmlns:p14="http://schemas.microsoft.com/office/powerpoint/2010/main" val="354804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8AD7E-3033-9C41-9BC0-8344126A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847850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8F086-EA11-534F-BFEE-BC9AC860FC49}"/>
              </a:ext>
            </a:extLst>
          </p:cNvPr>
          <p:cNvSpPr txBox="1"/>
          <p:nvPr/>
        </p:nvSpPr>
        <p:spPr>
          <a:xfrm>
            <a:off x="1376766" y="340963"/>
            <a:ext cx="9438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Matthew 7:6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“Do not give what is holy to dogs, and do not throw your pearls before swine, or they will trample them under their feet, and turn and tear you to pieces. 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84DB0-7729-4547-B8CB-2ABEFBE06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84F80-1656-624E-943F-95CB61465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3428998"/>
            <a:ext cx="54864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2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93D412-D470-F944-A153-6C82D7D9E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79" r="457" b="-2"/>
          <a:stretch/>
        </p:blipFill>
        <p:spPr>
          <a:xfrm>
            <a:off x="635432" y="1549759"/>
            <a:ext cx="3960588" cy="518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338FF9-C9B5-F94A-BE98-44929B803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8" r="-7"/>
          <a:stretch/>
        </p:blipFill>
        <p:spPr>
          <a:xfrm>
            <a:off x="4751003" y="1549759"/>
            <a:ext cx="7260183" cy="518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2940C-0769-CD4B-B709-187CE935290A}"/>
              </a:ext>
            </a:extLst>
          </p:cNvPr>
          <p:cNvSpPr txBox="1"/>
          <p:nvPr/>
        </p:nvSpPr>
        <p:spPr>
          <a:xfrm>
            <a:off x="1269569" y="340963"/>
            <a:ext cx="965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Enter Through The Narrow Gate</a:t>
            </a:r>
          </a:p>
        </p:txBody>
      </p:sp>
    </p:spTree>
    <p:extLst>
      <p:ext uri="{BB962C8B-B14F-4D97-AF65-F5344CB8AC3E}">
        <p14:creationId xmlns:p14="http://schemas.microsoft.com/office/powerpoint/2010/main" val="5500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82DA9-26D0-D94E-A796-BA96E23C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55951-6123-EF42-AD60-5882C277743A}"/>
              </a:ext>
            </a:extLst>
          </p:cNvPr>
          <p:cNvSpPr txBox="1"/>
          <p:nvPr/>
        </p:nvSpPr>
        <p:spPr>
          <a:xfrm>
            <a:off x="1390972" y="4560377"/>
            <a:ext cx="9410055" cy="1754326"/>
          </a:xfrm>
          <a:prstGeom prst="rect">
            <a:avLst/>
          </a:prstGeom>
          <a:solidFill>
            <a:schemeClr val="tx1">
              <a:alpha val="38000"/>
            </a:schemeClr>
          </a:solidFill>
          <a:effectLst>
            <a:softEdge rad="190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Matthew 7:14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“For the gate is small and the way is narrow that leads to life, and there are few who find it.</a:t>
            </a:r>
          </a:p>
        </p:txBody>
      </p:sp>
    </p:spTree>
    <p:extLst>
      <p:ext uri="{BB962C8B-B14F-4D97-AF65-F5344CB8AC3E}">
        <p14:creationId xmlns:p14="http://schemas.microsoft.com/office/powerpoint/2010/main" val="609371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601B7-5562-A44E-84B8-A69639D76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0"/>
            <a:ext cx="109893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F6777A-0576-D845-840C-254AA0B0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17" r="12"/>
          <a:stretch/>
        </p:blipFill>
        <p:spPr>
          <a:xfrm flipH="1">
            <a:off x="10807997" y="0"/>
            <a:ext cx="13375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6C53A-6C05-EA4A-B635-C02A663C4EE8}"/>
              </a:ext>
            </a:extLst>
          </p:cNvPr>
          <p:cNvSpPr txBox="1"/>
          <p:nvPr/>
        </p:nvSpPr>
        <p:spPr>
          <a:xfrm>
            <a:off x="5662048" y="108488"/>
            <a:ext cx="63904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Matthew 7:15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“Beware of the false prophets, who come to you in sheep’s clothing, but inwardly are ravenous wolves.</a:t>
            </a:r>
          </a:p>
          <a:p>
            <a:pPr algn="ctr"/>
            <a:endParaRPr lang="en-US" sz="3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401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09C4A-FAD7-4C41-A8D4-7CBD20D7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C1933-8B86-0F43-A29D-320AE65E0F9C}"/>
              </a:ext>
            </a:extLst>
          </p:cNvPr>
          <p:cNvSpPr txBox="1"/>
          <p:nvPr/>
        </p:nvSpPr>
        <p:spPr>
          <a:xfrm>
            <a:off x="1678983" y="5205155"/>
            <a:ext cx="883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ndara" panose="020E0502030303020204" pitchFamily="34" charset="0"/>
              </a:rPr>
              <a:t>You Will Know Them By Their Fruits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679DC-EB9B-CE43-BF19-2369AC891BC3}"/>
              </a:ext>
            </a:extLst>
          </p:cNvPr>
          <p:cNvSpPr txBox="1"/>
          <p:nvPr/>
        </p:nvSpPr>
        <p:spPr>
          <a:xfrm>
            <a:off x="1795220" y="5974596"/>
            <a:ext cx="860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Matthew 5:20</a:t>
            </a:r>
          </a:p>
        </p:txBody>
      </p:sp>
    </p:spTree>
    <p:extLst>
      <p:ext uri="{BB962C8B-B14F-4D97-AF65-F5344CB8AC3E}">
        <p14:creationId xmlns:p14="http://schemas.microsoft.com/office/powerpoint/2010/main" val="390032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BE6E76-FE10-6048-A17E-B45C4F808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02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8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F1264-AE46-8344-9B43-C2758F50E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3559" b="2107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9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41867A-5E9F-E742-BE43-A53467AE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1441450"/>
            <a:ext cx="6108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16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235</Words>
  <Application>Microsoft Macintosh PowerPoint</Application>
  <PresentationFormat>Widescreen</PresentationFormat>
  <Paragraphs>26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Findley</dc:creator>
  <cp:lastModifiedBy>Steven Findley</cp:lastModifiedBy>
  <cp:revision>4</cp:revision>
  <dcterms:created xsi:type="dcterms:W3CDTF">2018-12-02T23:14:11Z</dcterms:created>
  <dcterms:modified xsi:type="dcterms:W3CDTF">2020-07-02T00:46:53Z</dcterms:modified>
</cp:coreProperties>
</file>