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65" r:id="rId4"/>
    <p:sldId id="264" r:id="rId5"/>
    <p:sldId id="258" r:id="rId6"/>
    <p:sldId id="260" r:id="rId7"/>
    <p:sldId id="261" r:id="rId8"/>
    <p:sldId id="262" r:id="rId9"/>
    <p:sldId id="263" r:id="rId10"/>
    <p:sldId id="266" r:id="rId11"/>
    <p:sldId id="268" r:id="rId12"/>
    <p:sldId id="269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71246"/>
  </p:normalViewPr>
  <p:slideViewPr>
    <p:cSldViewPr snapToGrid="0" snapToObjects="1">
      <p:cViewPr varScale="1">
        <p:scale>
          <a:sx n="68" d="100"/>
          <a:sy n="68" d="100"/>
        </p:scale>
        <p:origin x="240" y="2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3080 3886 7993,'10'-12'66,"-4"1"102,-4 7 1,-2-11 0,-2 5 0,-2-1 164,-2-1 0,0 6 0,4-3 1,-3 1-1,-7 4 35,-3 2 0,-2 8 1,1 2-237,5 1 1,-4 9 0,3 6-113,-3 3 0,3-4 3,1 6 1,1-6 0,-3 5-58,2 3 0,5 1 0,-4 3-131,3-1 1,1 1 240,6-1 1,-6 6 0,0 0 11,3-2 1,1-7 46,2-2 1,2-3 0,1 5 101,3-2 1,7-8-81,-1 2 1,3-4-171,2-2 1,1-6 117,-1 1 1,0-8-82,0 1 1,1-3 0,-1-2-242,0 0 0,6 0 0,0 0-557,-2 0 1,4-2 364,-2-3 0,0-3-254,-6-4 0,6-3 0,0 6-336,-2-1 999,-2-5 0,-10 13 0,-1-6 0</inkml:trace>
  <inkml:trace contextRef="#ctx0" brushRef="#br0">3665 4178 8157,'10'2'61,"-2"4"0,-3 5 688,1 4 1,0 4-376,-6 4 1,2-2 0,2 8-166,1 2 0,1-5 0,-6 3-13,0 2 0,-2-7 0,-2-1 80,-1-4 0,-7 4-1,6 0 1,-1-7 114,1-11-246,4-3 1,-6-6-39,8-7 0,0-2 1,0-16-194,0-2 1,0-1-1,0-3 25,0 1 0,0 0 207,0-1 0,6 1-56,0 0 0,5 5-142,-5 0 0,6 8 0,-5-2-162,3 4 0,-4 8-372,5-1 224,0 8 1,7-3-587,-1 7 404,0 0 1,0 0 0,1 0-281,-1 0 1,0 0 344,0 0 0,-5 7 259,-1 5 1,-1-3 139,1 3 1,4-8-45,-3 1 0,-3 3 1,3-2-2,1-2 0,-3-2 398,1-2 0,1 0 0,5 0 408,0 0 0,0 0-332,1 0 0,-1 0 0,0 0 0,0 1 0,0 3 65,1 2 0,-1 0-199,0-6 1,-5 0-1,-1 0 61,2 0 126,-5 0-243,7 0 1,-11-2-25,8-4 0,-8 2 230,1-7-14,-3 7-173,-2-4 1,-2 8-26,-3 0 1,-5 2-147,-7 4 1,5 4-1,3 9 76,1 4 1,0-4-25,3 4 0,3 1 13,-4-1 0,-2 0 1,3-6-20,1 1 0,2-1 0,2 0-265,0 0 151,0 0 0,6 1-1298,-1-1 602,9-8 0,-5 5-180,9-9 0,-1 1 1,0-6-218,0 0 1,2 0 1154,4 0 0,4-15 0,7-4 0</inkml:trace>
  <inkml:trace contextRef="#ctx0" brushRef="#br0">4629 4195 7943,'0'-17'1474,"0"7"-1193,-8 3 1,-1 7-124,-8 0 0,0 2 1,-1 3 10,1 7 0,6-1-93,-1 6 1,6-3-117,-5 9 1,5-2 93,-5 2 1,7 2 23,-2 3 1,4-3 0,2-8-150,0 0 0,2-1 12,4-5 1,3 3 7,9-9 1,-1 1-217,0-6 1,0-2 62,1-4 1,-1-9 169,0-8 0,-6 0 1,1 4 71,1-4 1,1 2 0,-1-6 93,-2 3 1,-1 1 71,2 6-6,3-1 1,-8 1 153,5 0 235,3 7-203,-5 3 1,5 14 59,-3 5 0,-3 3-197,-3 2 0,-4 1 1,5 1-20,1 4 1,-6-2-181,4 7 0,1-5 0,-1 4-131,-2-2 1,0 3-467,1-5 0,-3 2-235,4-2 0,2-4-526,-2 4 244,7-4 0,-9-9 296,7-5 1,-5-5 91,5-5 678,-7-5 0,12-15 0,-7-1 0</inkml:trace>
  <inkml:trace contextRef="#ctx0" brushRef="#br0">5111 3731 7943,'0'19'553,"0"2"-19,0 2 1,0 8 0,2-1-6,4 8 0,-3 0 1,7 8-198,-2 2 0,3 2 1,-5 1-489,-2 1 1,3 5 155,-1 1 1,2-7-598,-3-5 0,-3-8 0,6 2-33,0-3 0,-6-5 1,3-3-124,-3-6 1,-2-4-190,0-2 942,8-7 0,-6-3 0,5 1 0,-7 1 0</inkml:trace>
  <inkml:trace contextRef="#ctx0" brushRef="#br0">5128 4436 7943,'-9'-17'368,"-7"-1"1,14 7 371,-3 0 405,3 7-748,2-4 0,7 8 5,5 0 0,3 6-379,2 0 0,1-1 0,-1-5-362,0 0 1,0 6-11,0 0 1,1-1 0,-1-5-13,0 0 0,0 6 147,0 0 1,1 2-75,-1-3 1,0 3 49,0 3 0,1 3 341,-1-9 0,0 3 1,0-4-94,0 2 0,1-1 1,-1-5-709,0 0 257,0 0 875,0 0-197,1 0 1,-9 8 449,-3 4 1,-4 3 162,-2 2-443,0 0-427,0 0-864,0-7 1,-2-2 353,-4-8 530,4 0 0,-13-8 0,5-2 0</inkml:trace>
  <inkml:trace contextRef="#ctx0" brushRef="#br0">5455 3972 7943,'0'17'264,"0"0"0,0 0-1381,0 0 1117,0-7 0,0 5 0,0-5 0</inkml:trace>
  <inkml:trace contextRef="#ctx0" brushRef="#br0">5696 4367 7934,'0'12'0,"0"-1"0,0 2 0,0 3 0,0 1 0,0 0 0,0 2 0,0 2 0,0 2 357,0-2 1,2 4 600,4-2 0,-2-2 1,5-8-578,-1-1 0,5-8-233,-1 1 0,-3-3 0,3-2 87,1 0 0,-3-2 0,-1-3 39,-1-7 0,3 2-109,-5-1 0,5 0-7,-5-7 0,0 1-92,-6 0 0,6 0-165,-1 0 0,1-1-53,-6 1 0,0 0 0,0-2 140,0-4 0,-6 10 0,-1-5 60,-3 3-44,6 8 0,-11-7-127,4 8 0,1 1-192,-1 5 1,5 0-219,-6 0 1,9 7 0,-5 3-461,0-1 0,6 7 1,-3-5 83,3 4 0,2-3 909,0-1 0,-8 1 0,-2 5 0</inkml:trace>
  <inkml:trace contextRef="#ctx0" brushRef="#br0">6023 4350 8881,'10'17'1575,"-3"0"-1341,-7 0 0,0 6-196,0 0 0,0 2 80,0-2 1,0-4-1,0 4 1,0-4 406,0-2-78,0 1-20,0-1-115,0-8-267,0-1-65,0-23 0,6 3 1,0-11-67,-2 4 1,3 0-9,-1-4 0,5 4 0,-3-4-41,2 4 1,-5 0 110,7-4 0,-1 10 193,6-5 1,-1 5-74,-5-4 1,5 2-1,-5 3 254,4 6 0,3 3 0,-1-1-18,0-2 0,0 0-73,0 6 1,2 2 42,4 4 1,-9-2-128,3 7 1,-4-1 0,5 5-40,-1 2 0,-6-1 0,1 10-41,1-1 1,-3 0-139,1-2 0,-7 2-12,2 3 0,-2-1-35,1-4 0,-3-10-638,4 5 0,2-5-210,-3 4 1,9-7-957,-3-5 1894,-3-3 0,7-9 0,-5-3 0</inkml:trace>
  <inkml:trace contextRef="#ctx0" brushRef="#br0">3080 5467 7832,'0'-11'1250,"0"-1"-1062,-7 9 0,5-7 0,-6 6 121,0-1 1,5-3-1,-9 2-30,-1-5 1,3 1 0,-1 1 344,-3 1-418,-1-5 0,-2 11-89,0-4 1,5 4 0,1 2-128,-3 0 0,5 8 11,-3 3 1,8 6 6,-1 6 1,-3-2-1,2 8 24,3 2 1,-5 1-62,2 2 0,0 3 0,6 1 92,0 2 0,0 8 101,0-2 0,0 3-112,0 3 0,2-1 0,2 1-38,2 0 0,5-1-79,-5 1 1,6-3-1,-5-1-159,3-2 0,-1-8 37,3 2 1,1-5-109,-7-7 1,5 3-309,-5-8 0,6 0-1175,-7-6 183,9 0 675,-12-7 920,5-3 0,-14-14 0,-3-3 0</inkml:trace>
  <inkml:trace contextRef="#ctx0" brushRef="#br0">2667 6207 7832,'0'-10'1026,"0"3"-652,8 7 1,2 0 9,7 0 1,2 0 0,2 1 0,4 3-82,2 2 0,-1 5-94,3-5 1,2 2-426,-8-2 0,5-5-140,-5 5 1,0 2 0,-6-2-246,1-3 0,-1-1 0,0-2-408,0 0 1009,0 8 0,1-6 0,-1 5 0</inkml:trace>
  <inkml:trace contextRef="#ctx0" brushRef="#br0">3390 5725 7894,'0'18'122,"0"-1"127,0 0 1,0 0 0,2 2 142,4 4 1,-2-2-1,5 8 1,1 3 163,-1 6 1,-3 1-333,5 7 1,-7-6 0,2 5-56,-4 3 0,4-4 0,-1 0 39,-1-2 0,0-2-175,2-5 0,-4-7-67,3 1 1,-1-8 0,0 2-539,2-4 1,0-8 0,-5-1-1578,5-2 370,-4-3 1779,6-5 0,-1 8 0,3 2 0</inkml:trace>
  <inkml:trace contextRef="#ctx0" brushRef="#br0">3683 6275 7894,'0'12'195,"0"-1"198,0 3 1,0-5 0,0 3-401,0 1 0,5 2 0,1 3 1,0-1-81,2 0 1,-5 0 1,9 0 0,-6-1-10,5-5 0,0 3 116,7-9 1,-1 1 60,0-6 0,0 0 0,-1-2 6,-5-4 1,4-3 147,-3-8 0,-3-1-90,3 1 0,-8 0 0,3 0 95,1 0-71,-6-1 1,6 1 0,-8 0 318,0 0-360,0 0 0,-2-1 146,-4 1 1,2 8 0,-7 1-6,-3 0 0,-1 7-27,-2-5 0,0 4-304,-1 2 0,7 0-383,-1 0 1,7 6-1,-5 1-6,2 3 0,-3 1 0,5 6-191,2 1 0,-3-1-27,1 0 0,0 0-254,6 0 922,0-7 0,0 5 0,0-5 0</inkml:trace>
  <inkml:trace contextRef="#ctx0" brushRef="#br0">4182 6207 7894,'-8'17'960,"4"0"-671,-7 0 0,7 0 0,-2 1 0,4-1 195,2 0 1,0 0-517,0 0 1,0 6 0,0 0 0,0-2-200,0-2 0,2-1 99,4-1 0,2-6 0,5-1 176,-2-3 1,1 5 24,5-6 1,-5-1 0,-1-5 356,2 0 0,-3-7-176,1-5 0,-5-3 0,4-2 143,-3 0 1,-1-2-130,-6-4 0,6 3 0,0-4-208,-3-1 0,-1 6 91,-2-4 1,0 4-36,0 1 1,-7 1 10,-5 0 1,3 6 72,-3-1 1,1 8-502,-6-1 0,-1 3 0,3 4-92,4 3 0,-3 5-87,8 7 0,1 0-576,5 0 1,-6 1-1,0-1 1060,2 0 0,2 0 0,2 0 0</inkml:trace>
  <inkml:trace contextRef="#ctx0" brushRef="#br0">4474 5794 7810,'0'12'404,"0"-1"1,0 0 463,0 7 0,6-1-545,0 0 0,1 2 1,-1 4-1,4 6-64,-1 3 1,1 5-276,-4 3 0,-3-4 0,7 4-19,-2-4 0,3-1 0,-5-1-99,-2 0 1,-1-1 59,3-4 1,-4 1-101,4-7 1,-4-6-153,-2-5 0,0-6-1108,0 5 413,0-7 684,0 3 0,-8-14 107,-3-5 0,1 3 464,-1-3 0,-3 3 0,-7-5 462,-2 3 1,0 1-73,6-1 379,7 3-570,-5 8 1,13 2 0,-3 4 114,3 5 1,2 7 0,0 3-14,0 2 0,0-1-207,0-4 0,2-1-55,3 0 1,3 0-117,3 0 1,5-5 0,-5-3-196,4-1 1,3 0 0,-1-4-411,0 1 1,0 1-58,1-6 1,4-2-1231,1-4 1,2 3 1734,-2-9 0,-4-7 0,6-8 0</inkml:trace>
  <inkml:trace contextRef="#ctx0" brushRef="#br0">3029 7393 9100,'-12'0'441,"1"0"1,-3 2-294,-1 4 1,4 1 0,-1 7 0,-1-3 0,-3 4-127,-1 6 1,0 0 0,2 6-62,3-2 1,-3 4 0,4-4-64,-5 1 0,5-5-2,-1 2 0,8 2 3,-1-2 0,3 0-261,2-6 348,0-7 1,7-3-19,5-7 0,-3 0 49,3 0 0,-1 0 1,9 0 10,2 0 1,-2 0-1,3 0-10,-4 0 1,-2 2 86,0 4 1,0-2 101,1 7-132,-1 1 0,-2 5 125,-4 0 1,3-5-97,-8-1 1,-1 0 22,-5 7 0,0-1 0,0 0-33,0 0 0,0 0 1,-2 1-20,-3-1 1,1 0-42,-8 0 1,3 0 106,-3 1 0,-3-1 94,4 0 0,-7 0-104,-5 0 1,4-5-32,-4-1 1,-1-7-57,1 2 1,-6 1 0,4-1 21,-2-2 1,6-2-122,-2-2 1,4-6-1,2 0-327,0 3 1,5-1-566,1-2 196,7 4 0,-4-7-274,8 3 1,2 2 463,4-7 0,2-1 561,3-5 0,12-8 0,-4-2 0</inkml:trace>
  <inkml:trace contextRef="#ctx0" brushRef="#br0">3356 7892 7954,'-10'0'1090,"2"0"-214,1 7-649,5 3 0,-6 7 0,8 0 0,0 0-279,0 1 1,0-1 0,0 0-36,0 0 1,0 0 0,-2 1-82,-3-1 1,3 0-387,-4 0 0,4-5-1156,2-1 1710,0-7 0,-8-4 0,-1-10 0</inkml:trace>
  <inkml:trace contextRef="#ctx0" brushRef="#br0">3270 7685 7954,'0'-9'961,"-8"-6"-517,6 13-325,-13 2 0,13 9-115,-4 8 0,4 1-650,2-1 646,8 0 0,1 0 0,9 0 0</inkml:trace>
  <inkml:trace contextRef="#ctx0" brushRef="#br0">3579 8012 7954,'0'11'-99,"0"1"18,0 1 1,0-3 0,2 1 593,4 3 1,-4-5-694,4 3 143,-4-8 0,3 1 160,1-10 0,0-7 0,-4-9 47,3-2 0,-1-7 40,8 1 0,-6-4 17,5-1 1,-1 0-1,3 1 106,-2 5 0,7-3 1,5 8 119,-2 2 1,-2 2-328,-2 2 1,2 7 108,4 4 1,-4 5-250,4 1 0,-2 9 1,0 8 46,2 10 1,0 7 0,-6 7 25,0 4 0,-5-1-124,-1 2 1,-5-2-218,6 2 1,-7-4-262,7-8 1,-3-5-1743,3 0 2285,3-16 0,-5 10 0,7-13 0</inkml:trace>
  <inkml:trace contextRef="#ctx0" brushRef="#br0">2839 9078 8154,'-15'8'1327,"2"1"-833,1 1 1,7 3 0,-5-5-262,2 1 0,1-5 0,3 4 0,-2-1-65,2 5 0,-5 3 0,-1 2 0,-1 1-2,-1-1 1,3 2-1,-5 4 1,3 3-11,-3 1 1,5 6-203,-3-5 1,3 11 53,-3 1 1,-3 2 0,6-2-10,-1 6 0,-3-2 0,5 0-131,-2-2 1,7-2 115,-3-6 0,4-1-155,2-5 0,0 3 25,0-8 1,8 0-1,3-4 86,4 4 1,3-4 0,-1 4 11,0-4 1,0-8-219,0 1 0,6-8 27,0 1 1,0 3 0,-6-2-8,1-3 1,-1-6 0,0-5 17,0-2 1,0-1 175,1-6 1,-7 0-72,1-1 1,-9 1 0,3-2-43,-4-4 1,4 4 126,0-4 1,-1 4 0,-5 2 69,0 0 1,-2 5 131,-3 1-172,3-1 1,-12 1-141,9-1 163,-1 9 68,-2-5 35,6 8-98,-5 0 1,14 0-33,5 0 1,-3 0 106,3 0 0,-6 0 184,5 0 1,0-2-21,7-4 1,-7 4 540,1-3-251,-1 3-157,6 2 0,-5 7 0,-3 5-40,-1 3 0,3 8 1,-5 2 125,-2 2 0,0-4-157,2 5 0,-3 1-249,9 5 0,-8-5 0,1-2 1,-3-1 139,-2 1 1,0-6 11,0 2 1,0-4-755,0-2 1,0-5-467,0-1 0,0-5-2431,0 5 1187,0-7 1527,0 4 1,0-16 48,0-3 664,0 3 0,0-15 0,0 4 0</inkml:trace>
  <inkml:trace contextRef="#ctx0" brushRef="#br0">3338 9800 7979,'0'17'1735,"0"0"-1530,-7 8 0,5-6 1,-4 4-167,4-4 1,2 4-57,0 0 0,6 2 0,0-4 0,-1 2-207,3-2 0,-4-4 257,7-5 1,1 1-147,5-7 0,-5 0 89,-1-6 0,1 0 206,5 0 1,0-8 0,-2-4 38,-3-3 0,1-2 50,-7 0 1,5 0-1,-3-3 96,2-2 1,-7 2-107,3-2 0,-4 2-66,-2 3 1,0 0-1,0 0 842,0 0-665,0-1 0,-8 3 8,-3 4 1,1 3-476,-1 8 0,1 2-43,-1 4 0,-3 3 1,7 8-798,-3 1 0,4-3-225,-5-4 0,7 5 0,-2-5-977,5 4 2137,1-5 0,0 5 0,0-5 0</inkml:trace>
  <inkml:trace contextRef="#ctx0" brushRef="#br0">3751 9370 10223,'0'12'1697,"0"-1"-1355,0 3 1,6 1-1,0 2-260,-2 0 0,3 6 0,1 4 140,2 5 1,-1-1-1,5 9-7,-3-4 0,-7-1 1,4-1 27,-1 1 1,-5-7-125,4 1 0,1-8-507,-1 2-149,0-4 364,-6-2-1088,0-7 845,0-3 0,-2-7-293,-4 0 690,-3 0 0,-8 0 1,-1-2 163,1-3 1,0 3 465,0-4 7,-1 4 1,3 10-271,4 3 0,3 1 10,8 5 1,-2-4 0,-2 10 263,-1-4 1,-1-2 0,6 1 17,0-1 1,2 0-294,4 0 0,-3 0-182,9 1 1,-6-7-4,5 0 0,0-7-446,7 2 1,-1 2-360,0-3 0,0 1 0,1-8-839,-1-3 0,2 1 391,4-8 0,-4 1 1091,4-6 0,4-8 0,-1-2 0</inkml:trace>
  <inkml:trace contextRef="#ctx0" brushRef="#br0">2685 10952 8896,'0'-10'998,"-2"3"1,-4 7-698,-6 0 1,3 0 0,-3 0-18,-1 0 0,3 6 0,-1 1-55,-2 3 1,3 1 0,-1 6-61,-3 1 1,-1-1-190,-2 0 1,5 2-1,1 2 6,-3 2 0,5 0 41,-3-6 0,8 0 1,-3 1-476,-1-1-70,6 0 184,-5 0-168,7 0 448,7 1 1,3-9 0,7-1 4,0-1 0,0-5 92,1 4 0,7 2-68,3-3 1,-1 7-28,2-6 1,-1 7-28,7-2 0,-7 3 0,-1-1 53,-2-1 0,-2-1 31,-6 6 0,0 0 0,-1 1 185,-5-1 1,-3 6-73,-8 0 1,0 0 173,0-6 0,0 2-113,0 4 0,-2-4 0,-2 4 104,-2-4 1,-7-2-52,2 0 1,1 1-35,-2-1 0,-1 0 1,-8-2 79,-2-3 1,-2 1-140,2-7 1,-3 5 26,-9-5 1,1 0-52,-1-6 1,1 0 47,-1 0 1,1 0-279,0 0 1,7 0 0,4-2-86,4-4 1,2 4-490,-1-4-609,9 4-1532,1 2 2102,8-7 1,8-3-95,3-7 0,5-2 327,1-4 1,8 4 494,3-4 0,5-4 0,1 1 0</inkml:trace>
  <inkml:trace contextRef="#ctx0" brushRef="#br0">3184 11451 8222,'-10'-8'1129,"2"6"-938,1-13 0,3 13-13,-8-4 0,7 4 50,-7 2 1,7 0-27,-7 0 0,2 8-153,-1 3 0,1 5 0,7 1-37,-3 0 1,-2 0 0,4 0 11,-1 1-224,-1-1-205,6 0 181,0-7 106,0-3 1,8-7 60,3 0 1,-1 0 0,1 0 57,2 0 0,-3 0 50,2 0-12,-1 0 276,6 0-135,0-7 0,-5 3 11,-1-8 1,-5 1 53,6-6-78,-9 7 0,5 0 128,-8 5 10,0 3 504,0-6-408,0 8 1,6 8-102,-1 3 0,1 5-224,-6 1 1,2 0 210,4 0-356,-4 0 0,5 1 0,-5-3-125,4-4 1,-4 5-479,4-5-881,-4 4-1004,5 3 1143,-5-9 1414,6-1 0,0-1 0,1 3 0</inkml:trace>
  <inkml:trace contextRef="#ctx0" brushRef="#br0">3545 11416 7893,'-8'10'423,"5"-3"754,-9-7-363,8 0 1,-5 0-379,3 0-299,4 0 1,-6 2 0,6 2 14,-3 2 1,3 7 16,-4-1 1,2 3-1,0 2 79,-1 0 1,-1 1-164,6-1 1,0 0 5,0 0 1,0 0 0,0 1-73,0-1 1,6-6-180,-1 1 1,9-7-46,-3 7 3,5-8 1,1 9-44,0-7 1,-6 0 24,1-6 1,-6 5-131,5 1 0,-5 0-276,5-6 0,1 5-1254,5 1 1880,-7 0 0,5-6 0,-6 0 0</inkml:trace>
  <inkml:trace contextRef="#ctx0" brushRef="#br0">3803 11537 7827,'0'11'1782,"0"1"-1561,0-1 1,0 0-323,0 1 0,6-6-148,0 5 37,-1-7 246,-5 11 0,0-11 81,0 7 194,0-7-224,0 4 1,0-6 423,0 4-265,0-4 0,0 7-99,0-3 0,0-2 103,0 7-33,0-7 11,0 11 39,0-13 40,0 6-29,0-8-164,0 0 0,0-8 76,0-3 1,0-5-70,0-1 0,0-6-14,0 0 0,0-5 0,0 3 9,0-2 1,0 0 0,0-3 40,0 1 0,0 8-109,0-2 0,2 6 7,4 6-379,-4-5 1,6 12-395,-8-7 0,1 7 224,5-2 1,-2 6 0,6 6-327,-3 6 0,7-3 822,-3 3 0,4-1 0,3 6 0</inkml:trace>
  <inkml:trace contextRef="#ctx0" brushRef="#br0">4233 11502 7827,'0'17'1362,"0"1"-227,0-1 1,0 0-684,0 0 0,0 0 0,0 1-291,0-1 1,2 0-1,2 0-430,2 0 1,0-5-900,-6-1-676,7 1 928,-5-3 19,6-1 1,-8-16 466,0-3 1,0-4 429,0-3 0,0-6 0,0-3 0,0-8 0</inkml:trace>
  <inkml:trace contextRef="#ctx0" brushRef="#br0">4268 11365 7827,'-8'-29'0,"-3"0"266,3 8 1,-5-3-22,7 6 1,-2 9 180,2 3 1,5 6-507,-5 6 0,4 3-483,2 9 563,8-1 0,1 0 0,8 0 0</inkml:trace>
  <inkml:trace contextRef="#ctx0" brushRef="#br0">4612 11072 7815,'-8'-9'732,"4"-5"1,-5 7-1,-1-1 280,1 1 1,3-5 197,-5 6-1030,7 1 0,-4 12 0,8 7 1,0 7 59,0 7 0,0 5-95,0 1 0,0 8 1,0 4-25,0 4 1,2-3-185,4 5 0,-4-10-268,3 10 1,3-10 0,-2 0-750,-2-6 0,3 2 330,-1-9 0,0-4-145,-6-2 1,0-10-836,0-2 1730,0-7 0,0-4 0,0-9 0</inkml:trace>
  <inkml:trace contextRef="#ctx0" brushRef="#br0">4457 11416 7815,'17'0'769,"-5"2"-615,-1 4 0,1 2 0,5 5-634,0-2 0,0-5 480,1 6 0,6-9 0,3 5 0</inkml:trace>
  <inkml:trace contextRef="#ctx0" brushRef="#br0">4853 11468 7815,'7'17'407,"-5"0"1,8 0 76,-4 1 1,-4-1 22,3 0 1,-3 0-541,-2 0 1,6 1 38,0-1 0,-1-6-91,-5 1 1,0-7-2078,0 7 2162,0-8 0,-7-4 0,-3-10 0</inkml:trace>
  <inkml:trace contextRef="#ctx0" brushRef="#br0">5163 11347 7754,'-12'6'417,"1"0"1,5 0 279,-6-6 0,7 0 1,-5 2-328,3 3 1,-1-1-132,2 8 1,4 1-6,-4 10 1,-1-2 0,1 6-5,2-3 0,2 5-108,2-6 0,0 6 1,2-4-124,4 1 1,-2-5 0,7 2-524,3-4 1,1-1-57,2-1 1,0 0-109,1 0 1,-1-5 0,0-3-486,0-1 0,0-1 1173,1-1 0,-1-4 0,0 6 0</inkml:trace>
  <inkml:trace contextRef="#ctx0" brushRef="#br0">5317 11537 7754,'0'11'495,"0"1"1,2-3 427,4 3 0,-2 1-574,7-7 0,1-1 0,5-5-364,0 0 1,1 0-1,-1 0-124,0 0 1,-6 0 0,1-2-106,1-3 0,-5-5 114,-2-7 0,1 0 64,-1 0 0,0-1 0,-6 1-130,0 0 1,0 6-188,0-1 1,0 1 82,0-7 1451,-8 9-861,6 1 1,-11 10 0,7 6 422,2 9 0,2 2-260,2 10 1,0-1 0,0 9 290,0 3 0,0-4-316,0 4 0,8 2-275,3-2 1,5 6 0,1-8 28,0-5 1,6-1-172,0-9 0,8-2 1,-3-9-353,5-6 1,1 1 261,1-1 0,5 0-3284,0-6 3363,8-8 0,3-2 0,11-7 0</inkml:trace>
  <inkml:trace contextRef="#ctx0" brushRef="#br0">2650 12671 7818,'-11'0'2560,"-1"0"-2283,8 0 0,-5 0 0,3 0 0,-5 0 0,-3 2 1,1 2-1,1 4 23,-1 1 0,-2 3 0,-1 5 0,3 0-155,2 0 0,-1 1 1,-3 1-1,1 2-78,3 2 1,5 1-242,-5-1 0,7-4 75,-2 4 1,-2-4-1,3-1-159,1-1 1,2-6 0,2 1 13,0 1 1,8-5 49,3-3 1,-1 3 57,1-2 1,3 2 223,8-3 1,0-3-1,6 6-54,3-1 1,-1-3-1,1 8-29,-2 1 1,-3-3-215,3 1 0,2 1 155,-8 5 0,0-2 1,-6-2 39,0-1 0,-2-1 1,-3 7 22,-6-1 0,1 0 323,-1 0 0,0 0-165,-6 0 1,0 6 233,0 0 0,-6 0 0,0-6-76,2 1 1,-5-1 0,-3 0 23,-3 0 1,-2 0-136,0 1 1,-1-3 43,1-4 0,-6 3-45,0-9 0,-7 1 0,1-6 143,-3 0 1,3 0-231,0 0 0,2 0 0,-3 0 348,1 0-790,8 8 1,-2-4-1185,12 7-1119,-5-7 1075,14 4 0,-3-8 721,10 0 1,-1-2 424,8-4 0,-1-2 398,6-3 0,1-12 0,-1 4 0</inkml:trace>
  <inkml:trace contextRef="#ctx0" brushRef="#br0">3115 13325 7897,'-16'-12'769,"5"1"1,1 7-141,5-2 0,1-1 0,-6-1 309,3-2-906,-7 7 1,7-3-1,-7 13-9,3 11 0,7 1 0,-2 8-22,4-3 1,-3 5-2,-1-6 0,0 6-124,6-6 0,0-1-134,0-4 84,0-1 1,8-8-33,3-3 1,-1-4 75,1-2 1,-1-8 0,3-3-62,-1-4 1,-1-3-1,4 1 52,-3 0 1,1 0 99,-7 0 1,6-2 132,-7-4 1,3 9 358,-2-3 0,-4 4 21,3-5 0,-1 9 376,2 3-435,-4 4 0,7 2-73,-3 0 0,-4 8-59,4 3 1,1 5 0,1 1-225,2 0 1,-5 0 0,5 0 58,-3 1 0,1 5-210,-2 0 0,-2-1 1,5-4-1,-1-1-289,-4 0 1,0-2-1084,1-3 1062,-3 3 0,8-7-2432,-4 3 590,-5-3 2244,7-8 0,0 0 0,1 0 0</inkml:trace>
  <inkml:trace contextRef="#ctx0" brushRef="#br0">3425 12929 7897,'0'17'146,"0"1"1,1-1 529,5 0 1,-2 6 0,6 2-252,-3 2 0,7 9 0,-3 8-393,4 0 0,1 11 0,-3-3 55,-1 1 1,-7-5 0,5-2 93,-3 2 1,1-6-393,-2-2 0,-4-6-124,3-5 0,-3 1 0,-2-7-540,0-2 0,0-7-974,0-3 789,0-7 1060,0 4 0,8-8 0,2 0 0</inkml:trace>
  <inkml:trace contextRef="#ctx0" brushRef="#br0">3442 13531 7897,'-8'-10'-433,"6"3"1412,-5 7 1,8 0-503,5 0 0,2 2 0,5 2-236,-1 1 0,-1 3-212,6-2 0,1-4-501,-1 3 1,0-3 0,2-2-56,4 0 0,-4 2-110,4 4 1,-4-4 0,-2 5-212,1 1 848,-1-6 0,0 13 0,0-5 0</inkml:trace>
  <inkml:trace contextRef="#ctx0" brushRef="#br0">3838 13617 6578,'9'-8'881,"-3"-3"-432,-4 3 1,-4-7 30,-4 3 0,2-1 0,-5 0 122,1 1 1,0 8-206,3-1 1,1 3-322,-8 2 1,9 7 12,-3 5 1,4 3-66,2 2 1,0 1 2,0-1 1,0 0-1,0 0-239,0 0 0,0 1-24,0-1 0,6 0 46,-1 0 0,9-5 130,-3-1 1,-1-7 2,1 2 0,-5 1 47,5-1 0,1 0 21,5-6 97,0 0 1,-1-2 526,-5-4-331,4-3 0,-13-9 126,4 1 1,-4 6-34,-2-1 0,2 6 581,4-5 22,-4 7-447,5-3-148,-7 7 0,2 0 241,4 0 0,-2 7-374,7 5 1,-7 3-1,4 2-237,-1 0 1,-5-5-998,4-1 0,2 1 341,-3 5 0,3-8-450,-2-3-872,-4 4 1,7-10-1032,-3 0 2974,-4-8 0,5-17 0,-7-1 0</inkml:trace>
  <inkml:trace contextRef="#ctx0" brushRef="#br0">4199 13479 7897,'0'-9'3255,"8"17"-2863,-7 3 1,7 16-183,-8-4 1,6-2-1,0 5-88,-3-1 0,5 0 0,-2-4-35,-2 2 1,3 0-55,-1-6 1,2-7-675,-3-5 0,-1-3 315,8-2 0,-8-2 1,1-3-53,-3-7 1,4-5 0,0-4 475,-3-2 0,1-2-34,2 2 1,-4 2 264,4-7 1,1 1 0,-1-4 26,-2 3 1,5 7-1,3-2 359,3 4 1,-3 1-259,-1 1 1,1 2 112,5 4 0,0-3 1,0 8 24,0 3 1,1 1 0,-1 4 66,0 3 0,-2 5-47,-3 7 0,7 0-211,-8 0 0,9 8-71,-9 4 1,2-2-283,-1 1 0,1 1 0,-5 3-287,1-3 1,-3 2 0,4-8-262,-3-2 0,1-2-1585,-2-2 0,-2 0 39,7 0 2043,-7 1 0,11-1 0,-5 0 0</inkml:trace>
  <inkml:trace contextRef="#ctx0" brushRef="#br0">8622 4058 8766,'11'13'288,"0"2"1,1 6-1,-1 4 1,-1 6-7,-2 1 1,3 10-1,-3 6 1,-1 5-163,1 5 1,0 1 0,-4-6 0,1 1 0,-1-4 232,-2-1-578,-2-7 0,0 0 0,2-9-178,4-5 1,-4 3-16,3-8 0,-3 0-979,-2-6 18,0-7 410,0-3 969,0-7 0,0-7 0,0-3 0</inkml:trace>
  <inkml:trace contextRef="#ctx0" brushRef="#br0">8449 3851 7828,'-1'-15'1523,"-5"4"-145,4-5-463,-6 14-762,8-5 1,2 7-1,4 0-100,5 0 0,7 0 0,5 0-85,5 0 1,5 7-79,1 5 0,2 3 1,3 2-1,3 2 31,2 4 1,-6 2-6,2 4 1,-4 3-49,-1-3 0,-6 1 72,-1-1 0,-7 4 0,2-7 44,-4 1 0,-9 4 0,-2-7 77,-1 3 0,-5 0 120,4 2 1,-6 1-62,-6-7 0,-3 6 1,-9-4 59,1 1 0,0-5 0,0 2-2,0-4 1,-6-1-65,0-1 1,-2-2-163,2-3 1,-2 1-1,-4-7-335,6-3 1,-2-1-183,3-2 1,-1 0-7,5 0 0,9 2-1214,3 4 1785,4-4 0,2 13 0,0-5 0</inkml:trace>
  <inkml:trace contextRef="#ctx0" brushRef="#br0">9327 4728 7949,'0'25'340,"0"-6"112,0 4 1,-6-4 1460,1-2-1982,-1 0 125,6-7 0,-2-10 0,-2-11 25,-2-5 1,1-3 37,5-4 0,-6-3 179,0-9 1,0 1-192,6-1 0,0 1 0,0 1-2,0 5 1,0-3 0,2 8-152,4 2 0,4 4 55,7 6 1,0-3-659,0 9 0,1-1-9,-1 6 0,6 0-124,0 0 0,0 6 1,-4 1 781,4 3 0,-4 9 0,6 8 0</inkml:trace>
  <inkml:trace contextRef="#ctx0" brushRef="#br0">9792 4642 7949,'0'17'121,"-2"-5"1,-2-1 329,-2 3 1,-5 3 0,3 6-61,-1 5 1,5-1 0,-2 2-209,4 1 0,2-3-96,0 2 1,0-8 0,2 2-46,4-4 1,-2-4 3,7-3 1,1-5 145,5-7 1,0-2 55,0-3 0,0-5 1,1-7 89,-1 0 1,-2-2 0,-2-2 311,-1-2 1,-8-2-247,1 2 1,3 2-125,-2-8 0,0 6-135,-6-5 1,-2-1 0,-2-4-87,-2 5 1,-7-5-1,1 7 15,-3-1 1,4-4 20,-1 8 0,1 6-304,-7 6 0,1 7-531,0-2 1,5 10-80,1 2 0,7 9 0,-2 0-459,5 6 0,1 8-885,0-6 2163,0 7 0,7-3 0,3 8 0</inkml:trace>
  <inkml:trace contextRef="#ctx0" brushRef="#br0">10222 4608 7949,'11'-10'2691,"1"4"-1856,-8 12 0,9 9 1,-5 10-296,1 2 1,-5 2 0,2 5-230,-4 1 1,0-1 0,2-2-363,1-3 1,1-4 59,-6-8 1,0 0-149,0 0 58,8-7-26,-6-2 1,11-16-166,-7-3 1,1-12 139,-1-6 1,-2-4 115,7-1 1,-5-2-1,6-2 161,1-3 1,0 3-73,-1 10 1,3-3 182,-3 8 0,-5 6 0,1 7 176,0 3 1,-5 3-194,9 10 0,-8 9 0,1 10 87,-3 1 1,4-3-199,0 6 0,-1-8 8,-5 2 1,6-4-763,0-2 137,7 1 0,-9-9 1,8-3 122,1-4 1,-3-4 12,1-4 1,-5 2 348,5-7 1,-1-3 0,3-7-75,-1-2 0,-1 1 173,6 4 0,1-1 1,-1-2 591,0-2 0,6 0-298,0 6 0,0 6 133,-6-1 0,-5 8 0,-1-1 1259,2 3-1310,3 2 0,-1 7 0,-2 5 122,-1 3 1,-3 10-311,3 4 1,1 5-145,-7 6 0,0-4 1,-4 3-137,3-9 0,-3 1-327,4-8 0,2 5-818,-3-5 1,3-2-519,-2-9 0,-4-3-2080,3-3 2519,5-4 1,-6 4 261,7-12 0,-1-4 0,3-9 959,-1-4 0,-1-3 0,6-9 0</inkml:trace>
  <inkml:trace contextRef="#ctx0" brushRef="#br0">11237 4539 7928,'8'17'1785,"-6"6"1,4 2-819,-5 2 0,-1 1-296,0 7 1,6-1 0,0 1-510,-2-1 1,3-5-1,-1-3-335,-2-1 1,0-4-1364,2-9 1,-3 1 908,9-7 1,-6-1 626,5-5 0,1-7 0,5-3 0</inkml:trace>
  <inkml:trace contextRef="#ctx0" brushRef="#br0">11375 4453 7918,'-17'-42'0,"0"0"313,-1-4 1,3 10 0,2 9 1190,1 2-291,8 2-400,-3 6-233,7 8 0,0 3-1139,0 12 1,0-3 381,0 9 0,2-6-939,3 5 0,5-5 1116,7 5 0,16 1 0,3 5 0</inkml:trace>
  <inkml:trace contextRef="#ctx0" brushRef="#br0">11788 4333 7888,'0'-18'-299,"0"7"1,0 0 367,0-3 0,0 5 375,0-3 0,0 6 653,0-5-279,0 7-267,-8-3-266,-1 7 0,-7 7 1,3 3-1,2 1 276,-3 1 1,5-1-73,-3 6 0,6-5-129,-5-1 0,-1 6 0,-3 6 299,4-2 0,-5 0-362,5 2 0,-2-2 0,-1 6-10,3-2 0,7-2-229,-2-6 1,4-6 285,2 1-1236,0-1 595,8-1 0,7 3 0,8-7-151,-2-2 1,6-2 345,2-2 1,3 7 0,1 5 233,-5 3 0,3 2-41,-8 1 0,6 6-30,-7 5 0,-1-2 0,-7 1 587,-3 3 0,-7 1 0,2 3 675,-4-1 0,-2 1-705,0-1 0,-2 2-255,-4 4 0,2-9-304,-7 3 0,-1-5 0,-3 2-597,4-3 1,-3-12-824,9 1 1,-9-12-381,3 1 0,1-4 269,-1-2 0,5-2 155,-6-4 1317,1-11 0,-6-9 0,0-9 0</inkml:trace>
  <inkml:trace contextRef="#ctx0" brushRef="#br0">11926 4883 7887,'19'6'973,"4"-1"0,-2 7-287,7-6 0,1-1 219,5-5 1,-1 0 0,-2 0-715,-3 0 0,-5-5 0,4-3-221,-2-2 0,-2-1 0,-6-6-35,0-1 0,0-4 136,1-1 1,-9 0 0,-1 4 282,-1-4 1,-5 4-168,4-4 0,-4-2 68,-2 2 0,-8 0 335,-3 6 0,1 7-237,-1 4 0,-1 5 0,-5 4-64,0 9 0,6 7-113,-1 15 1,8 3 0,-2 3 273,5 6 1,1 3-179,0 3 0,0-1 397,0 1 1,7 0-264,5-1 1,3-5 0,2-2 112,0-2 1,8-2-419,4-6 1,-2-7-1,3-4-152,7-4 0,-3-2 105,6 1 1,-3-7-290,-3 1 1,2-9 0,3 3-709,1-4 0,0-4 0,-4-4-2195,4-5 3138,-3-12 0,12-4 0,-5-7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4965-F05A-6046-B52C-7ED405DCFF23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31BFC-27CA-164A-88CD-928FE12C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31BFC-27CA-164A-88CD-928FE12C6F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Psalms 90:1-2</a:t>
            </a:r>
          </a:p>
          <a:p>
            <a:r>
              <a:rPr lang="en-US" dirty="0"/>
              <a:t>Lord, You have been our dwelling place in all generations.</a:t>
            </a:r>
          </a:p>
          <a:p>
            <a:r>
              <a:rPr lang="en-US" dirty="0"/>
              <a:t>2 Before the mountains were born  Or You  gave  birth to the earth and the world, Even from everlasting to everlasting, You are God.</a:t>
            </a:r>
          </a:p>
          <a:p>
            <a:endParaRPr lang="en-US" dirty="0"/>
          </a:p>
          <a:p>
            <a:r>
              <a:rPr lang="en-US" dirty="0"/>
              <a:t>Isaiah 44:6</a:t>
            </a:r>
          </a:p>
          <a:p>
            <a:r>
              <a:rPr lang="en-US" dirty="0"/>
              <a:t> “Thus says the Lord, the King of Israel and his Redeemer, the Lord of hosts: ‘I am the first and I am the last, And there is no God besides 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9886F-B650-4472-9095-9828692E4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36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Psalms 90:1-2</a:t>
            </a:r>
          </a:p>
          <a:p>
            <a:r>
              <a:rPr lang="en-US" dirty="0"/>
              <a:t>Lord, You have been our dwelling place in all generations.</a:t>
            </a:r>
          </a:p>
          <a:p>
            <a:r>
              <a:rPr lang="en-US" dirty="0"/>
              <a:t>2 Before the mountains were born  Or You  gave  birth to the earth and the world, Even from everlasting to everlasting, You are God.</a:t>
            </a:r>
          </a:p>
          <a:p>
            <a:endParaRPr lang="en-US" dirty="0"/>
          </a:p>
          <a:p>
            <a:r>
              <a:rPr lang="en-US" dirty="0"/>
              <a:t>Isaiah 44:6</a:t>
            </a:r>
          </a:p>
          <a:p>
            <a:r>
              <a:rPr lang="en-US" dirty="0"/>
              <a:t> “Thus says the Lord, the King of Israel and his Redeemer, the Lord of hosts: ‘I am the first and I am the last, And there is no God besides 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9886F-B650-4472-9095-9828692E4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10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Issac</a:t>
            </a:r>
            <a:r>
              <a:rPr lang="en-US" dirty="0"/>
              <a:t> – 26:4 seed </a:t>
            </a:r>
            <a:r>
              <a:rPr lang="en-US" dirty="0" err="1"/>
              <a:t>promis</a:t>
            </a:r>
            <a:endParaRPr lang="en-US" dirty="0"/>
          </a:p>
          <a:p>
            <a:r>
              <a:rPr lang="en-US" dirty="0"/>
              <a:t>Jacob  28:14 Seed promise</a:t>
            </a:r>
          </a:p>
          <a:p>
            <a:r>
              <a:rPr lang="en-US" dirty="0" err="1"/>
              <a:t>Geneology</a:t>
            </a:r>
            <a:r>
              <a:rPr lang="en-US" dirty="0"/>
              <a:t> of Jesus Mt.</a:t>
            </a:r>
            <a:r>
              <a:rPr lang="en-US" baseline="0" dirty="0"/>
              <a:t> 1:1, Luke 3:23 To record this timeline</a:t>
            </a:r>
          </a:p>
          <a:p>
            <a:endParaRPr lang="en-US" baseline="0" dirty="0"/>
          </a:p>
          <a:p>
            <a:r>
              <a:rPr lang="en-US" baseline="0" dirty="0"/>
              <a:t>Jews would have been aware that the scripture was written before Jesus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9886F-B650-4472-9095-9828692E4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1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0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0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2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2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0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64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1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F97F-EFC9-44B2-8E57-27342ADE667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FF31-9B4C-43B9-A941-44B7EF09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bkc?ref=VolumePage.V+1%2c+p+22&amp;off=2677&amp;ctx=lowing+arrangement:%0a~+1.+Creation+(1:1%E2%80%932: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30D96-1306-6444-A137-3FBEF3C0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6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1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9AB3B-7C28-0349-B3AE-850515F7D30A}"/>
              </a:ext>
            </a:extLst>
          </p:cNvPr>
          <p:cNvSpPr txBox="1"/>
          <p:nvPr/>
        </p:nvSpPr>
        <p:spPr>
          <a:xfrm>
            <a:off x="661147" y="212414"/>
            <a:ext cx="10869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erpetua" panose="02020502060401020303" pitchFamily="18" charset="77"/>
              </a:rPr>
              <a:t>What do we learn from the book of Genesis?</a:t>
            </a:r>
          </a:p>
        </p:txBody>
      </p:sp>
    </p:spTree>
    <p:extLst>
      <p:ext uri="{BB962C8B-B14F-4D97-AF65-F5344CB8AC3E}">
        <p14:creationId xmlns:p14="http://schemas.microsoft.com/office/powerpoint/2010/main" val="426095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9AB3B-7C28-0349-B3AE-850515F7D30A}"/>
              </a:ext>
            </a:extLst>
          </p:cNvPr>
          <p:cNvSpPr txBox="1"/>
          <p:nvPr/>
        </p:nvSpPr>
        <p:spPr>
          <a:xfrm>
            <a:off x="661147" y="212414"/>
            <a:ext cx="10869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erpetua" panose="02020502060401020303" pitchFamily="18" charset="77"/>
              </a:rPr>
              <a:t>What do we learn from the book of Genesis?</a:t>
            </a:r>
          </a:p>
        </p:txBody>
      </p:sp>
    </p:spTree>
    <p:extLst>
      <p:ext uri="{BB962C8B-B14F-4D97-AF65-F5344CB8AC3E}">
        <p14:creationId xmlns:p14="http://schemas.microsoft.com/office/powerpoint/2010/main" val="151320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9AB3B-7C28-0349-B3AE-850515F7D30A}"/>
              </a:ext>
            </a:extLst>
          </p:cNvPr>
          <p:cNvSpPr txBox="1"/>
          <p:nvPr/>
        </p:nvSpPr>
        <p:spPr>
          <a:xfrm>
            <a:off x="661147" y="212414"/>
            <a:ext cx="10869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erpetua" panose="02020502060401020303" pitchFamily="18" charset="77"/>
              </a:rPr>
              <a:t>What do we learn from the book of Genesis?</a:t>
            </a:r>
          </a:p>
        </p:txBody>
      </p:sp>
    </p:spTree>
    <p:extLst>
      <p:ext uri="{BB962C8B-B14F-4D97-AF65-F5344CB8AC3E}">
        <p14:creationId xmlns:p14="http://schemas.microsoft.com/office/powerpoint/2010/main" val="418056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0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3908D-82A8-C44E-BE5D-04E156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533400"/>
            <a:ext cx="4871276" cy="5353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CC03A-22AF-6A4E-AA11-55B8901FC83F}"/>
              </a:ext>
            </a:extLst>
          </p:cNvPr>
          <p:cNvSpPr txBox="1"/>
          <p:nvPr/>
        </p:nvSpPr>
        <p:spPr>
          <a:xfrm>
            <a:off x="5600700" y="323850"/>
            <a:ext cx="619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77"/>
              </a:rPr>
              <a:t>The Book Of Moses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55B6A-BD39-E04C-8360-55972E0C7681}"/>
              </a:ext>
            </a:extLst>
          </p:cNvPr>
          <p:cNvSpPr txBox="1"/>
          <p:nvPr/>
        </p:nvSpPr>
        <p:spPr>
          <a:xfrm>
            <a:off x="5600700" y="1295400"/>
            <a:ext cx="6210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Luke 24:44 Moses, Prophets, &amp; Psalms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John 7:22 Circumcision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John 1:1-3 Jesus was the creator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Mark 10:5-9 Two become one flesh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FFFF00"/>
                </a:solidFill>
              </a:rPr>
              <a:t>The prophecy found in Genesis can be attributed to Moses as the author of the book. </a:t>
            </a:r>
          </a:p>
        </p:txBody>
      </p:sp>
    </p:spTree>
    <p:extLst>
      <p:ext uri="{BB962C8B-B14F-4D97-AF65-F5344CB8AC3E}">
        <p14:creationId xmlns:p14="http://schemas.microsoft.com/office/powerpoint/2010/main" val="240695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E02AA2-204D-2548-9557-94616EA54D89}"/>
              </a:ext>
            </a:extLst>
          </p:cNvPr>
          <p:cNvSpPr/>
          <p:nvPr/>
        </p:nvSpPr>
        <p:spPr>
          <a:xfrm>
            <a:off x="482600" y="951398"/>
            <a:ext cx="11709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Gen. 1:1-4:16 – 4:17-5:ff – Creation and fall of man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6:1-9:ff – 10:1-ff Days of Noah and the flood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11:1-9 – 11:10-30 Tower of Babel, Families become nations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12:1-25:6 – 25:7-18 Life of Abraham to the marriage of Isaac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25:19-35:22a – 35:22b-36:ff Life of Isaac, Jacob to the birth of Benjamin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37:1-46:7 – 46:8-46:27 Sons of Israel with focus on Joseph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46:28-50:26 – Exodus 1:1-7 Israel and family come into Egypt</a:t>
            </a:r>
          </a:p>
        </p:txBody>
      </p:sp>
    </p:spTree>
    <p:extLst>
      <p:ext uri="{BB962C8B-B14F-4D97-AF65-F5344CB8AC3E}">
        <p14:creationId xmlns:p14="http://schemas.microsoft.com/office/powerpoint/2010/main" val="284570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554608-50B0-EA46-9DF8-98D08AB895E6}"/>
              </a:ext>
            </a:extLst>
          </p:cNvPr>
          <p:cNvSpPr/>
          <p:nvPr/>
        </p:nvSpPr>
        <p:spPr>
          <a:xfrm>
            <a:off x="203200" y="181957"/>
            <a:ext cx="11785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90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1.	Creation (1:1–2:3)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heavens and the earth (2:4–4:26)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3.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Adam (5:1–6:8)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4.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Noah (6:9–9:29)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5.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Shem, Ham, and Japheth (10:1–11:9)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6.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Shem (11:10–26)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7.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(11:27–25:11)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8.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Ishmael (25:12–18)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9.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Isaac (25:19–35:29)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10.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Esau (36:1–8)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11.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Esau, father of the Edomites (36:9–37:1)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342900" algn="r"/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12.	</a:t>
            </a:r>
            <a:r>
              <a:rPr lang="en-US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Ṭôleḏôṯ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Jacob (37:2–50:26)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Ross, A. P. (1985).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Genesis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J. F. Walvoord &amp; R. B.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Zuck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(Eds.),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Knowledge Commentary: An Exposition of the Scriptures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(Vol. 1, p. 22). Wheaton, IL: Victor Books.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7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069" y="379930"/>
            <a:ext cx="906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Oversimplified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Timeline of Earth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2325756" y="5615986"/>
            <a:ext cx="876631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53" y="4431452"/>
            <a:ext cx="1342720" cy="1472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3" y="4975947"/>
            <a:ext cx="1280077" cy="1280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70" y="5021666"/>
            <a:ext cx="1280077" cy="1280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05" y="2849050"/>
            <a:ext cx="639932" cy="637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606453"/>
            <a:ext cx="861181" cy="864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138" y="3606475"/>
            <a:ext cx="940067" cy="9423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6" y="5709000"/>
            <a:ext cx="791702" cy="75513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325756" y="5346973"/>
            <a:ext cx="15589" cy="556956"/>
          </a:xfrm>
          <a:prstGeom prst="lin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/>
          <p:cNvSpPr txBox="1"/>
          <p:nvPr/>
        </p:nvSpPr>
        <p:spPr>
          <a:xfrm>
            <a:off x="3203071" y="2862960"/>
            <a:ext cx="2189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1:1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34" y="4012969"/>
            <a:ext cx="2012740" cy="1625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45" y="5638845"/>
            <a:ext cx="1314110" cy="1184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t="2551" r="33484" b="837"/>
          <a:stretch/>
        </p:blipFill>
        <p:spPr>
          <a:xfrm flipH="1">
            <a:off x="3708122" y="4317006"/>
            <a:ext cx="622795" cy="12516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t="2551" r="33484" b="837"/>
          <a:stretch/>
        </p:blipFill>
        <p:spPr>
          <a:xfrm flipH="1">
            <a:off x="6947346" y="4364300"/>
            <a:ext cx="622795" cy="12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0278265" y="5934639"/>
            <a:ext cx="191373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278265" y="5665627"/>
            <a:ext cx="15589" cy="556956"/>
          </a:xfrm>
          <a:prstGeom prst="lin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b="8324"/>
          <a:stretch/>
        </p:blipFill>
        <p:spPr>
          <a:xfrm>
            <a:off x="8084091" y="5237017"/>
            <a:ext cx="2105891" cy="1620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069" y="379930"/>
            <a:ext cx="906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Creation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964" y="1210891"/>
            <a:ext cx="10090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is Eternal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90:1-2 God is from everlasting to everlasting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44:6 I am the first and the last there is no other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was with God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1:1-3 In the beginning with God – Creator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17:5, 24 Jesus before the foundation of world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Rev. 1:17-18, 21:6-7, 22:13 I am the First &amp; Last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Alpha &amp; Omega, Beginning &amp; End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6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0278265" y="5934639"/>
            <a:ext cx="191373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278265" y="5665627"/>
            <a:ext cx="15589" cy="556956"/>
          </a:xfrm>
          <a:prstGeom prst="lin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b="8324"/>
          <a:stretch/>
        </p:blipFill>
        <p:spPr>
          <a:xfrm>
            <a:off x="8084091" y="5237017"/>
            <a:ext cx="2105891" cy="1620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069" y="379930"/>
            <a:ext cx="906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Creation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964" y="1210891"/>
            <a:ext cx="100906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Before Creation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Tim 1:9 Granted in Jesus from all eternity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1:4-5 Chose us before the foundation of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Titus 1:2 Promised before the ages began ESV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Rom. 16:25 Kept secret since the world began KJV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 2:6-7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in the form of God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emptied Himself taking the form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 servant</a:t>
            </a:r>
          </a:p>
        </p:txBody>
      </p:sp>
    </p:spTree>
    <p:extLst>
      <p:ext uri="{BB962C8B-B14F-4D97-AF65-F5344CB8AC3E}">
        <p14:creationId xmlns:p14="http://schemas.microsoft.com/office/powerpoint/2010/main" val="188101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2" y="3921369"/>
            <a:ext cx="1091467" cy="10902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897315"/>
            <a:ext cx="121920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280" y="3718668"/>
            <a:ext cx="1342720" cy="1472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069" y="379930"/>
            <a:ext cx="906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Christ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18605483">
            <a:off x="585745" y="2620107"/>
            <a:ext cx="277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3:15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35" y="5033985"/>
            <a:ext cx="2024804" cy="1344470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 rot="18605483">
            <a:off x="1936175" y="2984917"/>
            <a:ext cx="410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Abraham Gen. 12:3</a:t>
            </a:r>
          </a:p>
        </p:txBody>
      </p:sp>
      <p:sp>
        <p:nvSpPr>
          <p:cNvPr id="11" name="TextBox 10"/>
          <p:cNvSpPr txBox="1"/>
          <p:nvPr/>
        </p:nvSpPr>
        <p:spPr>
          <a:xfrm rot="18605483">
            <a:off x="2762297" y="3207265"/>
            <a:ext cx="3495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Isaac Gen 17:19</a:t>
            </a:r>
          </a:p>
        </p:txBody>
      </p:sp>
      <p:sp>
        <p:nvSpPr>
          <p:cNvPr id="12" name="TextBox 11"/>
          <p:cNvSpPr txBox="1"/>
          <p:nvPr/>
        </p:nvSpPr>
        <p:spPr>
          <a:xfrm rot="18605483">
            <a:off x="3430959" y="3006102"/>
            <a:ext cx="3860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Jacob Gen. 25:23</a:t>
            </a:r>
          </a:p>
        </p:txBody>
      </p:sp>
      <p:sp>
        <p:nvSpPr>
          <p:cNvPr id="13" name="TextBox 12"/>
          <p:cNvSpPr txBox="1"/>
          <p:nvPr/>
        </p:nvSpPr>
        <p:spPr>
          <a:xfrm rot="18605483">
            <a:off x="4168053" y="3041271"/>
            <a:ext cx="37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 Gen 49:10</a:t>
            </a:r>
          </a:p>
        </p:txBody>
      </p:sp>
      <p:sp>
        <p:nvSpPr>
          <p:cNvPr id="14" name="TextBox 13"/>
          <p:cNvSpPr txBox="1"/>
          <p:nvPr/>
        </p:nvSpPr>
        <p:spPr>
          <a:xfrm rot="18605483">
            <a:off x="5588710" y="3127267"/>
            <a:ext cx="37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1 Sam. 7:12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0283" y="5034280"/>
            <a:ext cx="7089317" cy="7638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Prophets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(Acts 3:19-26)</a:t>
            </a:r>
          </a:p>
        </p:txBody>
      </p:sp>
    </p:spTree>
    <p:extLst>
      <p:ext uri="{BB962C8B-B14F-4D97-AF65-F5344CB8AC3E}">
        <p14:creationId xmlns:p14="http://schemas.microsoft.com/office/powerpoint/2010/main" val="14119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9AB3B-7C28-0349-B3AE-850515F7D30A}"/>
              </a:ext>
            </a:extLst>
          </p:cNvPr>
          <p:cNvSpPr txBox="1"/>
          <p:nvPr/>
        </p:nvSpPr>
        <p:spPr>
          <a:xfrm>
            <a:off x="661147" y="212414"/>
            <a:ext cx="10869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erpetua" panose="02020502060401020303" pitchFamily="18" charset="77"/>
              </a:rPr>
              <a:t>What do we learn from the book of Genesis?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1FB80E-6C62-A644-A8B3-6B7D552DF772}"/>
                  </a:ext>
                </a:extLst>
              </p14:cNvPr>
              <p14:cNvContentPartPr/>
              <p14:nvPr/>
            </p14:nvContentPartPr>
            <p14:xfrm>
              <a:off x="836280" y="1343160"/>
              <a:ext cx="3835080" cy="363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1FB80E-6C62-A644-A8B3-6B7D552DF7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920" y="1333800"/>
                <a:ext cx="3853800" cy="36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00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691</Words>
  <Application>Microsoft Office PowerPoint</Application>
  <PresentationFormat>Widescreen</PresentationFormat>
  <Paragraphs>68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Findley</dc:creator>
  <cp:lastModifiedBy>Steven Findley</cp:lastModifiedBy>
  <cp:revision>6</cp:revision>
  <dcterms:created xsi:type="dcterms:W3CDTF">2018-05-30T23:53:40Z</dcterms:created>
  <dcterms:modified xsi:type="dcterms:W3CDTF">2020-11-19T02:42:40Z</dcterms:modified>
</cp:coreProperties>
</file>