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3" r:id="rId3"/>
    <p:sldId id="257" r:id="rId4"/>
    <p:sldId id="261" r:id="rId5"/>
    <p:sldId id="262" r:id="rId6"/>
    <p:sldId id="264" r:id="rId7"/>
    <p:sldId id="259" r:id="rId8"/>
    <p:sldId id="258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3"/>
    <p:restoredTop sz="78080"/>
  </p:normalViewPr>
  <p:slideViewPr>
    <p:cSldViewPr snapToGrid="0" snapToObjects="1">
      <p:cViewPr varScale="1">
        <p:scale>
          <a:sx n="113" d="100"/>
          <a:sy n="113" d="100"/>
        </p:scale>
        <p:origin x="192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F096C-A475-4F4E-B200-109298204181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3EF-6EC6-FC49-8DFE-D662B0FC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Animal flesh was not suitable but bone of my bone flesh of my flesh was suitable</a:t>
            </a:r>
          </a:p>
          <a:p>
            <a:r>
              <a:rPr lang="en-US" dirty="0"/>
              <a:t>Animals were not a sufficient sacrifice</a:t>
            </a:r>
          </a:p>
          <a:p>
            <a:r>
              <a:rPr lang="en-US" dirty="0"/>
              <a:t>Jesus blood is what makes up a suitable bride. – Linked to this part of Genesis as part of the reasoning for making the church suitable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CA3EF-6EC6-FC49-8DFE-D662B0FC9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relationship between God and man is greater than all other relationships and is given precedent in the creation narrative (history)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CA3EF-6EC6-FC49-8DFE-D662B0FC9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 the institution of the Nap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CA3EF-6EC6-FC49-8DFE-D662B0FC9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19:1-9 one man one woman for life – Moses gave the exception for adultery. </a:t>
            </a:r>
          </a:p>
          <a:p>
            <a:endParaRPr lang="en-US" dirty="0"/>
          </a:p>
          <a:p>
            <a:r>
              <a:rPr lang="en-US" dirty="0"/>
              <a:t>Can a man divorce his wife for any reason at all? NO</a:t>
            </a:r>
          </a:p>
          <a:p>
            <a:r>
              <a:rPr lang="en-US" dirty="0"/>
              <a:t>Why did Moses say give a certificate of divorce? Due to adultery</a:t>
            </a:r>
          </a:p>
          <a:p>
            <a:endParaRPr lang="en-US" dirty="0"/>
          </a:p>
          <a:p>
            <a:r>
              <a:rPr lang="en-US" dirty="0"/>
              <a:t>Deut. 24:1-4 Did Moses allow remarriage after adultery</a:t>
            </a:r>
          </a:p>
          <a:p>
            <a:endParaRPr lang="en-US" dirty="0"/>
          </a:p>
          <a:p>
            <a:r>
              <a:rPr lang="en-US" dirty="0"/>
              <a:t>Shouldn’t they be stoned? </a:t>
            </a:r>
          </a:p>
          <a:p>
            <a:r>
              <a:rPr lang="en-US" dirty="0"/>
              <a:t>Deut. 22:22 </a:t>
            </a:r>
          </a:p>
          <a:p>
            <a:r>
              <a:rPr lang="en-US" dirty="0"/>
              <a:t>Deut. 17:6 on the testimony of two or three witnesses they shall be put to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CA3EF-6EC6-FC49-8DFE-D662B0FC9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19:1-9 one man one woman for life – Moses gave the exception for adultery. </a:t>
            </a:r>
          </a:p>
          <a:p>
            <a:endParaRPr lang="en-US" dirty="0"/>
          </a:p>
          <a:p>
            <a:r>
              <a:rPr lang="en-US" dirty="0"/>
              <a:t>Can a man divorce his wife for any reason at all? NO</a:t>
            </a:r>
          </a:p>
          <a:p>
            <a:r>
              <a:rPr lang="en-US" dirty="0"/>
              <a:t>Why did Moses say give a certificate of divorce? Due to adultery</a:t>
            </a:r>
          </a:p>
          <a:p>
            <a:endParaRPr lang="en-US" dirty="0"/>
          </a:p>
          <a:p>
            <a:r>
              <a:rPr lang="en-US" dirty="0"/>
              <a:t>Deut. 24:1-4 Did Moses allow remarriage after adultery</a:t>
            </a:r>
          </a:p>
          <a:p>
            <a:endParaRPr lang="en-US" dirty="0"/>
          </a:p>
          <a:p>
            <a:r>
              <a:rPr lang="en-US" dirty="0"/>
              <a:t>Shouldn’t they be stoned? </a:t>
            </a:r>
          </a:p>
          <a:p>
            <a:r>
              <a:rPr lang="en-US" dirty="0"/>
              <a:t>Deut. 22:22 </a:t>
            </a:r>
          </a:p>
          <a:p>
            <a:r>
              <a:rPr lang="en-US" dirty="0"/>
              <a:t>Deut. 17:6 on the testimony of two or three witnesses they shall be put to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CA3EF-6EC6-FC49-8DFE-D662B0FC97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19:1-9 one man one woman for life – Moses gave the exception for adultery. </a:t>
            </a:r>
          </a:p>
          <a:p>
            <a:endParaRPr lang="en-US" dirty="0"/>
          </a:p>
          <a:p>
            <a:r>
              <a:rPr lang="en-US" dirty="0"/>
              <a:t>Can a man divorce his wife for any reason at all? NO</a:t>
            </a:r>
          </a:p>
          <a:p>
            <a:r>
              <a:rPr lang="en-US" dirty="0"/>
              <a:t>Why did Moses say give a certificate of divorce? Due to adultery</a:t>
            </a:r>
          </a:p>
          <a:p>
            <a:endParaRPr lang="en-US" dirty="0"/>
          </a:p>
          <a:p>
            <a:r>
              <a:rPr lang="en-US" dirty="0"/>
              <a:t>Deut. 24:1-4 Did Moses allow remarriage after adultery</a:t>
            </a:r>
          </a:p>
          <a:p>
            <a:endParaRPr lang="en-US" dirty="0"/>
          </a:p>
          <a:p>
            <a:r>
              <a:rPr lang="en-US" dirty="0"/>
              <a:t>Shouldn’t they be stoned? </a:t>
            </a:r>
          </a:p>
          <a:p>
            <a:r>
              <a:rPr lang="en-US" dirty="0"/>
              <a:t>Deut. 22:22 </a:t>
            </a:r>
          </a:p>
          <a:p>
            <a:r>
              <a:rPr lang="en-US" dirty="0"/>
              <a:t>Deut. 17:6 on the testimony of two or three witnesses they shall be put to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CA3EF-6EC6-FC49-8DFE-D662B0FC97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19:1-9 one man one woman for life – Moses gave the exception for adultery. </a:t>
            </a:r>
          </a:p>
          <a:p>
            <a:endParaRPr lang="en-US" dirty="0"/>
          </a:p>
          <a:p>
            <a:r>
              <a:rPr lang="en-US" dirty="0"/>
              <a:t>Can a man divorce his wife for any reason at all? NO</a:t>
            </a:r>
          </a:p>
          <a:p>
            <a:r>
              <a:rPr lang="en-US" dirty="0"/>
              <a:t>Why did Moses say give a certificate of divorce? Due to adultery</a:t>
            </a:r>
          </a:p>
          <a:p>
            <a:endParaRPr lang="en-US" dirty="0"/>
          </a:p>
          <a:p>
            <a:r>
              <a:rPr lang="en-US" dirty="0"/>
              <a:t>Deut. 24:1-4 Did Moses allow remarriage after adultery</a:t>
            </a:r>
          </a:p>
          <a:p>
            <a:endParaRPr lang="en-US" dirty="0"/>
          </a:p>
          <a:p>
            <a:r>
              <a:rPr lang="en-US" dirty="0"/>
              <a:t>Shouldn’t they be stoned? </a:t>
            </a:r>
          </a:p>
          <a:p>
            <a:r>
              <a:rPr lang="en-US" dirty="0"/>
              <a:t>Deut. 22:22 </a:t>
            </a:r>
          </a:p>
          <a:p>
            <a:r>
              <a:rPr lang="en-US" dirty="0"/>
              <a:t>Deut. 17:6 on the testimony of two or three witnesses they shall be put to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CA3EF-6EC6-FC49-8DFE-D662B0FC97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E7E1D-A645-1D43-AE9F-4B0C9B36E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609A6E-25BE-3B4A-ACAF-8FC6CD0D2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600" y1="45293" x2="26800" y2="53464"/>
                        <a14:foregroundMark x1="14500" y1="49023" x2="14500" y2="54529"/>
                        <a14:foregroundMark x1="51100" y1="40853" x2="50000" y2="47780"/>
                        <a14:foregroundMark x1="50000" y1="47780" x2="50100" y2="50622"/>
                        <a14:foregroundMark x1="62514" y1="48002" x2="62300" y2="48845"/>
                        <a14:foregroundMark x1="72900" y1="43872" x2="73100" y2="48135"/>
                        <a14:foregroundMark x1="82532" y1="46893" x2="83900" y2="50266"/>
                        <a14:backgroundMark x1="15400" y1="26998" x2="31000" y2="29307"/>
                        <a14:backgroundMark x1="31000" y1="29307" x2="32900" y2="36767"/>
                        <a14:backgroundMark x1="32900" y1="36767" x2="33000" y2="43872"/>
                        <a14:backgroundMark x1="43600" y1="25755" x2="45600" y2="44050"/>
                        <a14:backgroundMark x1="55200" y1="34103" x2="54400" y2="52575"/>
                        <a14:backgroundMark x1="54400" y1="52575" x2="54900" y2="60924"/>
                        <a14:backgroundMark x1="68100" y1="31261" x2="68700" y2="54529"/>
                        <a14:backgroundMark x1="68700" y1="54529" x2="68800" y2="54707"/>
                        <a14:backgroundMark x1="64400" y1="47069" x2="63000" y2="44938"/>
                        <a14:backgroundMark x1="62100" y1="43339" x2="62600" y2="45648"/>
                        <a14:backgroundMark x1="62700" y1="46004" x2="63200" y2="47247"/>
                        <a14:backgroundMark x1="83000" y1="42806" x2="83900" y2="45648"/>
                      </a14:backgroundRemoval>
                    </a14:imgEffect>
                  </a14:imgLayer>
                </a14:imgProps>
              </a:ext>
            </a:extLst>
          </a:blip>
          <a:srcRect l="11725" t="29795" r="12004" b="29218"/>
          <a:stretch/>
        </p:blipFill>
        <p:spPr>
          <a:xfrm>
            <a:off x="2698043" y="4688997"/>
            <a:ext cx="6795911" cy="2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1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EAFCE-C319-D445-A782-D23263EDDD01}"/>
              </a:ext>
            </a:extLst>
          </p:cNvPr>
          <p:cNvSpPr txBox="1"/>
          <p:nvPr/>
        </p:nvSpPr>
        <p:spPr>
          <a:xfrm>
            <a:off x="3307644" y="368195"/>
            <a:ext cx="5576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Biblical Marriage</a:t>
            </a:r>
          </a:p>
          <a:p>
            <a:pPr algn="ctr"/>
            <a:r>
              <a:rPr lang="en-US" sz="3200" dirty="0"/>
              <a:t>“One man one woman for life”</a:t>
            </a:r>
          </a:p>
        </p:txBody>
      </p:sp>
    </p:spTree>
    <p:extLst>
      <p:ext uri="{BB962C8B-B14F-4D97-AF65-F5344CB8AC3E}">
        <p14:creationId xmlns:p14="http://schemas.microsoft.com/office/powerpoint/2010/main" val="311547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EAFCE-C319-D445-A782-D23263EDDD01}"/>
              </a:ext>
            </a:extLst>
          </p:cNvPr>
          <p:cNvSpPr txBox="1"/>
          <p:nvPr/>
        </p:nvSpPr>
        <p:spPr>
          <a:xfrm>
            <a:off x="3307644" y="368195"/>
            <a:ext cx="5576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Biblical Marriage</a:t>
            </a:r>
          </a:p>
          <a:p>
            <a:pPr algn="ctr"/>
            <a:r>
              <a:rPr lang="en-US" sz="3200" dirty="0"/>
              <a:t>“One man one woman for life”</a:t>
            </a:r>
          </a:p>
        </p:txBody>
      </p:sp>
    </p:spTree>
    <p:extLst>
      <p:ext uri="{BB962C8B-B14F-4D97-AF65-F5344CB8AC3E}">
        <p14:creationId xmlns:p14="http://schemas.microsoft.com/office/powerpoint/2010/main" val="69700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55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7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EE21E-BF81-C247-8658-99AA5F198441}"/>
              </a:ext>
            </a:extLst>
          </p:cNvPr>
          <p:cNvSpPr txBox="1"/>
          <p:nvPr/>
        </p:nvSpPr>
        <p:spPr>
          <a:xfrm>
            <a:off x="1586089" y="372533"/>
            <a:ext cx="901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erpetua" panose="02020502060401020303" pitchFamily="18" charset="77"/>
              </a:rPr>
              <a:t>Name three things that distinguish man from animals?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FBEE-C57E-314B-B704-3D4DD4F7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5" y="4529667"/>
            <a:ext cx="2091267" cy="2091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A6390-E05E-F04A-8967-5781FBD2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1" y="4402668"/>
            <a:ext cx="2218266" cy="2218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2FA1D-78F3-614A-99EC-50F5AA32A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647" y="4454908"/>
            <a:ext cx="1902180" cy="2192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DBF450-FC01-3247-A5F1-9517DA089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894" y="4628444"/>
            <a:ext cx="1893711" cy="1893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E4059-E227-1A40-B15B-82E5A27AC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418" y="4604125"/>
            <a:ext cx="1893712" cy="18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C61D97-5E83-2940-B1E2-189862FF1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47DE1-B17F-8D40-AF71-FA4385CE7FC7}"/>
              </a:ext>
            </a:extLst>
          </p:cNvPr>
          <p:cNvSpPr txBox="1"/>
          <p:nvPr/>
        </p:nvSpPr>
        <p:spPr>
          <a:xfrm>
            <a:off x="485421" y="217945"/>
            <a:ext cx="4210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Genesis 2:8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LORD God planted a garden toward the east, in Eden; and there He placed the man whom He had formed.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9818B-4C2D-0C4A-BD84-EF9E987F1353}"/>
              </a:ext>
            </a:extLst>
          </p:cNvPr>
          <p:cNvSpPr txBox="1"/>
          <p:nvPr/>
        </p:nvSpPr>
        <p:spPr>
          <a:xfrm>
            <a:off x="485421" y="3768161"/>
            <a:ext cx="4210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Genesis 2:15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Then the Lord God took the man and put him into the garden of Eden to cultivate it and keep it.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175B8-4318-ED48-A50D-F6024E2FE8DC}"/>
              </a:ext>
            </a:extLst>
          </p:cNvPr>
          <p:cNvSpPr txBox="1"/>
          <p:nvPr/>
        </p:nvSpPr>
        <p:spPr>
          <a:xfrm>
            <a:off x="7620003" y="1297647"/>
            <a:ext cx="432364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erpetua" panose="02020502060401020303" pitchFamily="18" charset="77"/>
              </a:rPr>
              <a:t>Why did God…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Make Man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Give Man a garden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Purpose Man to cultivate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Give Man dominion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Give a command of warning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Create Man a companion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Give a command of blessing </a:t>
            </a:r>
          </a:p>
        </p:txBody>
      </p:sp>
    </p:spTree>
    <p:extLst>
      <p:ext uri="{BB962C8B-B14F-4D97-AF65-F5344CB8AC3E}">
        <p14:creationId xmlns:p14="http://schemas.microsoft.com/office/powerpoint/2010/main" val="5500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F5234-F23A-3347-A8F8-2AAA3C6D1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0"/>
            <a:ext cx="1219347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808B52-185C-C04B-99E8-7C69BE499E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6040144" y="2057989"/>
            <a:ext cx="2742022" cy="2742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159F8-90FC-9D40-924B-BBFD3085D142}"/>
              </a:ext>
            </a:extLst>
          </p:cNvPr>
          <p:cNvSpPr txBox="1"/>
          <p:nvPr/>
        </p:nvSpPr>
        <p:spPr>
          <a:xfrm>
            <a:off x="0" y="4921064"/>
            <a:ext cx="12099971" cy="1815882"/>
          </a:xfrm>
          <a:prstGeom prst="rect">
            <a:avLst/>
          </a:prstGeom>
          <a:solidFill>
            <a:schemeClr val="tx1">
              <a:alpha val="4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Genesis 2:16–17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</a:t>
            </a:r>
            <a:r>
              <a:rPr lang="en-US" sz="2800" cap="small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Lord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God commanded the man, saying, “From any tree of the garden you may eat freely; but from the tree of the knowledge of good and evil you shall not eat, for in the day that you eat from it you will surely die.” </a:t>
            </a:r>
          </a:p>
        </p:txBody>
      </p:sp>
    </p:spTree>
    <p:extLst>
      <p:ext uri="{BB962C8B-B14F-4D97-AF65-F5344CB8AC3E}">
        <p14:creationId xmlns:p14="http://schemas.microsoft.com/office/powerpoint/2010/main" val="345556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A3395-7D1E-AB47-9C13-EE9E59B83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51"/>
          <a:stretch/>
        </p:blipFill>
        <p:spPr>
          <a:xfrm>
            <a:off x="-1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AA49A-625B-CF4C-8F9C-C4B96F5124DF}"/>
              </a:ext>
            </a:extLst>
          </p:cNvPr>
          <p:cNvSpPr txBox="1"/>
          <p:nvPr/>
        </p:nvSpPr>
        <p:spPr>
          <a:xfrm>
            <a:off x="1372458" y="0"/>
            <a:ext cx="9447082" cy="2062103"/>
          </a:xfrm>
          <a:prstGeom prst="rect">
            <a:avLst/>
          </a:prstGeom>
          <a:solidFill>
            <a:schemeClr val="tx1">
              <a:alpha val="4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Genesis 2:20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man gave names to all the cattle, and to the birds of the sky, and to every beast of the field, but for Adam there was not found a helper suitable for him.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BAFF2-65D6-9848-956B-7D74EE4A31B0}"/>
              </a:ext>
            </a:extLst>
          </p:cNvPr>
          <p:cNvSpPr txBox="1"/>
          <p:nvPr/>
        </p:nvSpPr>
        <p:spPr>
          <a:xfrm>
            <a:off x="8134504" y="5600160"/>
            <a:ext cx="4057496" cy="1077218"/>
          </a:xfrm>
          <a:prstGeom prst="rect">
            <a:avLst/>
          </a:prstGeom>
          <a:solidFill>
            <a:schemeClr val="tx1">
              <a:alpha val="4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Hebrews 10:4; 10-14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Ephesians 5:25-32</a:t>
            </a:r>
          </a:p>
        </p:txBody>
      </p:sp>
    </p:spTree>
    <p:extLst>
      <p:ext uri="{BB962C8B-B14F-4D97-AF65-F5344CB8AC3E}">
        <p14:creationId xmlns:p14="http://schemas.microsoft.com/office/powerpoint/2010/main" val="191990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DD6D37-4984-1B46-99E7-726471196A5C}"/>
              </a:ext>
            </a:extLst>
          </p:cNvPr>
          <p:cNvSpPr txBox="1"/>
          <p:nvPr/>
        </p:nvSpPr>
        <p:spPr>
          <a:xfrm>
            <a:off x="1938866" y="3013501"/>
            <a:ext cx="831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erpetua" panose="02020502060401020303" pitchFamily="18" charset="77"/>
              </a:rPr>
              <a:t>God &amp; Adam have a relationship</a:t>
            </a:r>
          </a:p>
        </p:txBody>
      </p:sp>
    </p:spTree>
    <p:extLst>
      <p:ext uri="{BB962C8B-B14F-4D97-AF65-F5344CB8AC3E}">
        <p14:creationId xmlns:p14="http://schemas.microsoft.com/office/powerpoint/2010/main" val="77643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873C2-0129-824F-A890-DBE3542D2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" b="1"/>
          <a:stretch/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C8910-6A4B-4542-9BE5-4D462A611B96}"/>
              </a:ext>
            </a:extLst>
          </p:cNvPr>
          <p:cNvSpPr txBox="1"/>
          <p:nvPr/>
        </p:nvSpPr>
        <p:spPr>
          <a:xfrm>
            <a:off x="338666" y="4651022"/>
            <a:ext cx="11514667" cy="1569660"/>
          </a:xfrm>
          <a:prstGeom prst="rect">
            <a:avLst/>
          </a:prstGeom>
          <a:solidFill>
            <a:schemeClr val="tx1">
              <a:alpha val="4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Genesis 2:23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man said, “This is now bone of my bones, And flesh of my flesh; She shall be called Woman, Because she was taken out of Man.”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048D2-B734-974C-A94E-7880B5CE509B}"/>
              </a:ext>
            </a:extLst>
          </p:cNvPr>
          <p:cNvSpPr txBox="1"/>
          <p:nvPr/>
        </p:nvSpPr>
        <p:spPr>
          <a:xfrm>
            <a:off x="3635023" y="6021801"/>
            <a:ext cx="194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err="1">
                <a:solidFill>
                  <a:schemeClr val="bg1"/>
                </a:solidFill>
              </a:rPr>
              <a:t>Ishshah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EF4A4-E243-2A4F-97A0-2DB3EE9698EE}"/>
              </a:ext>
            </a:extLst>
          </p:cNvPr>
          <p:cNvSpPr txBox="1"/>
          <p:nvPr/>
        </p:nvSpPr>
        <p:spPr>
          <a:xfrm>
            <a:off x="10058399" y="6021800"/>
            <a:ext cx="153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err="1">
                <a:solidFill>
                  <a:schemeClr val="bg1"/>
                </a:solidFill>
              </a:rPr>
              <a:t>Ish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BBD77-D0DD-8045-9D37-06531FC08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E1E00-96D2-F547-8689-378CFE58A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4" y="809489"/>
            <a:ext cx="5377193" cy="5239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EAFCE-C319-D445-A782-D23263EDDD01}"/>
              </a:ext>
            </a:extLst>
          </p:cNvPr>
          <p:cNvSpPr txBox="1"/>
          <p:nvPr/>
        </p:nvSpPr>
        <p:spPr>
          <a:xfrm>
            <a:off x="6096000" y="289172"/>
            <a:ext cx="5576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Biblical Marriage</a:t>
            </a:r>
          </a:p>
          <a:p>
            <a:pPr algn="ctr"/>
            <a:r>
              <a:rPr lang="en-US" sz="3200" dirty="0"/>
              <a:t>“One man one woman for life”</a:t>
            </a:r>
          </a:p>
        </p:txBody>
      </p:sp>
    </p:spTree>
    <p:extLst>
      <p:ext uri="{BB962C8B-B14F-4D97-AF65-F5344CB8AC3E}">
        <p14:creationId xmlns:p14="http://schemas.microsoft.com/office/powerpoint/2010/main" val="212797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EAFCE-C319-D445-A782-D23263EDDD01}"/>
              </a:ext>
            </a:extLst>
          </p:cNvPr>
          <p:cNvSpPr txBox="1"/>
          <p:nvPr/>
        </p:nvSpPr>
        <p:spPr>
          <a:xfrm>
            <a:off x="3307644" y="368195"/>
            <a:ext cx="5576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Biblical Marriage</a:t>
            </a:r>
          </a:p>
          <a:p>
            <a:pPr algn="ctr"/>
            <a:r>
              <a:rPr lang="en-US" sz="3200" dirty="0"/>
              <a:t>“One man one woman for life”</a:t>
            </a:r>
          </a:p>
        </p:txBody>
      </p:sp>
    </p:spTree>
    <p:extLst>
      <p:ext uri="{BB962C8B-B14F-4D97-AF65-F5344CB8AC3E}">
        <p14:creationId xmlns:p14="http://schemas.microsoft.com/office/powerpoint/2010/main" val="11366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667</Words>
  <Application>Microsoft Macintosh PowerPoint</Application>
  <PresentationFormat>Widescreen</PresentationFormat>
  <Paragraphs>84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Findley</dc:creator>
  <cp:lastModifiedBy>Steven Findley</cp:lastModifiedBy>
  <cp:revision>11</cp:revision>
  <dcterms:created xsi:type="dcterms:W3CDTF">2018-05-30T23:53:40Z</dcterms:created>
  <dcterms:modified xsi:type="dcterms:W3CDTF">2020-12-10T02:02:21Z</dcterms:modified>
</cp:coreProperties>
</file>