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0" r:id="rId2"/>
    <p:sldId id="258" r:id="rId3"/>
    <p:sldId id="259" r:id="rId4"/>
    <p:sldId id="257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73"/>
    <p:restoredTop sz="94586"/>
  </p:normalViewPr>
  <p:slideViewPr>
    <p:cSldViewPr snapToGrid="0" snapToObjects="1">
      <p:cViewPr varScale="1">
        <p:scale>
          <a:sx n="113" d="100"/>
          <a:sy n="113" d="100"/>
        </p:scale>
        <p:origin x="192" y="20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F7F45-793B-AC44-8F47-8A6CAF471C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468CC0-70B2-DB4C-8D6E-8F407A18A3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CDA4D-1D9D-D846-B3F6-ED9875B24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BF887-3DC4-CB40-814E-15EECDC54328}" type="datetimeFigureOut">
              <a:rPr lang="en-US" smtClean="0"/>
              <a:t>12/16/20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8ACA56-1FB3-B44B-ADFE-C5C1373A0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B982A0-0B67-8D47-A890-D0C7B8AB1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0EE7E-723B-C146-B6D4-B12E6B25D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444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926CC-172B-2E48-B669-B31604930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591B40-B757-4446-9F33-E0C45753B1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4A93DE-42B8-B245-9EF1-62E6A5F50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BF887-3DC4-CB40-814E-15EECDC54328}" type="datetimeFigureOut">
              <a:rPr lang="en-US" smtClean="0"/>
              <a:t>12/16/20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2DD002-9818-A54C-9613-754D87F41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78032B-3987-F14C-8454-EDD3BEAF5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0EE7E-723B-C146-B6D4-B12E6B25D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065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5BDD0B9-4882-5D43-889F-04DF8A8CBB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D2C39E-F11A-4E47-9E36-C9E3336A78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B8CEF3-9D6D-8B45-B8BE-A79F4785D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BF887-3DC4-CB40-814E-15EECDC54328}" type="datetimeFigureOut">
              <a:rPr lang="en-US" smtClean="0"/>
              <a:t>12/16/20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5BD236-F232-3C42-A304-376BEB98A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F7F37-2726-464E-B3DF-A4A96B3FD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0EE7E-723B-C146-B6D4-B12E6B25D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397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5669F-8F2F-DF4E-B951-6A8257360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8A8375-59A1-F242-AF2B-F91CDA58B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D38C95-2F0B-1A4A-B978-A93B5D2B8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BF887-3DC4-CB40-814E-15EECDC54328}" type="datetimeFigureOut">
              <a:rPr lang="en-US" smtClean="0"/>
              <a:t>12/16/20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A92004-8982-C14F-84FC-0FAF1F031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6CB189-49C7-7049-B151-EB9083642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0EE7E-723B-C146-B6D4-B12E6B25D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230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3D1C3-58DF-BA43-A015-E778BCADD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3A9592-0911-5449-951B-C80750B93B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E2B50E-1AC9-DF4F-8143-F2AA1E41A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BF887-3DC4-CB40-814E-15EECDC54328}" type="datetimeFigureOut">
              <a:rPr lang="en-US" smtClean="0"/>
              <a:t>12/16/20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57E32A-7AAB-5C4E-A0AD-51FBE796B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1BF6BD-C306-234F-89AE-14F31DB26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0EE7E-723B-C146-B6D4-B12E6B25D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640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3F9AF-5087-2742-BFB2-574EF98FA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873436-CF2B-0244-957D-6C021EB1E6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B7282A-4519-F140-ABB4-F32B1ACD4D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C4D3DB-CDED-B946-A2D4-4792D49CC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BF887-3DC4-CB40-814E-15EECDC54328}" type="datetimeFigureOut">
              <a:rPr lang="en-US" smtClean="0"/>
              <a:t>12/16/20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EBD61B-3181-AB48-82C3-1F0BFBCC7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9A4C7D-A20C-3544-9812-892D160D8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0EE7E-723B-C146-B6D4-B12E6B25D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505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CD371-3DCD-564B-9984-88D5CA902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8ACEC6-DB0B-9645-858C-87E6AAAF36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83B3D9-5247-004F-80BE-12AB3DE52B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5CA9C0-E1C3-2F4D-8232-9611BFDDD8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21DCDF-F332-3A41-A44F-C59933A4FC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C157328-7D1C-C04A-AFA8-FF71A0EED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BF887-3DC4-CB40-814E-15EECDC54328}" type="datetimeFigureOut">
              <a:rPr lang="en-US" smtClean="0"/>
              <a:t>12/16/20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175477-1FFF-D740-BA60-0202A9ED1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3988EE6-B60A-434C-9310-3D7812EAF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0EE7E-723B-C146-B6D4-B12E6B25D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999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ECE6E-8E44-A04C-AF84-6404E2C12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E43103-68D6-3E45-846A-CF07BE7BF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BF887-3DC4-CB40-814E-15EECDC54328}" type="datetimeFigureOut">
              <a:rPr lang="en-US" smtClean="0"/>
              <a:t>12/16/20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BBE649-A891-5C48-B68B-95AF0C4EB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1AC439-C301-EE47-9197-A1A7F9030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0EE7E-723B-C146-B6D4-B12E6B25D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906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39C583-57F6-284C-BDA9-B9556938B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BF887-3DC4-CB40-814E-15EECDC54328}" type="datetimeFigureOut">
              <a:rPr lang="en-US" smtClean="0"/>
              <a:t>12/16/20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5E712B-8BA3-3548-AE74-6ED83C4DB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06C90B-34E0-1E42-9162-71B64C547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0EE7E-723B-C146-B6D4-B12E6B25D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813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C0E2E-93A9-0349-A4FD-2697CF4D9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7B6B3A-987C-284C-8F92-3067A65204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7E4B38-2C27-B843-B5C2-D3D23C3B3D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F7374C-15D3-BF46-9F0F-ABEDFEF5E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BF887-3DC4-CB40-814E-15EECDC54328}" type="datetimeFigureOut">
              <a:rPr lang="en-US" smtClean="0"/>
              <a:t>12/16/20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B15F15-401B-F347-A2F7-FC2C5620C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846B8B-33C9-0F47-A2F1-C242D8C1B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0EE7E-723B-C146-B6D4-B12E6B25D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871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85053-57CA-6249-983E-58AA7D4BC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79B6A1-4DE0-9E4A-A902-35E4D1A70E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13BD85-8B79-6A41-A096-DC77752656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492DA9-5F3B-3647-B500-482A39306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BF887-3DC4-CB40-814E-15EECDC54328}" type="datetimeFigureOut">
              <a:rPr lang="en-US" smtClean="0"/>
              <a:t>12/16/20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1AFC35-E2EF-D846-B830-D797B5516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577C48-ACD9-7141-8D2E-16C7D8713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0EE7E-723B-C146-B6D4-B12E6B25D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4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DD10D12-5B9B-1F4B-8572-7E99EA9E7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89E7FC-E383-584C-A26E-6AF18EBE91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F46A47-2E45-8B4D-9174-D33120A633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BF887-3DC4-CB40-814E-15EECDC54328}" type="datetimeFigureOut">
              <a:rPr lang="en-US" smtClean="0"/>
              <a:t>12/16/20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B1BA8F-155A-4042-9F3E-D6A0C45561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2051AB-5ABF-1749-A95D-6C3CD5905D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00EE7E-723B-C146-B6D4-B12E6B25D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5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65E7E1D-A645-1D43-AE9F-4B0C9B36E3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1609A6E-25BE-3B4A-ACAF-8FC6CD0D25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6600" y1="45293" x2="26800" y2="53464"/>
                        <a14:foregroundMark x1="14500" y1="49023" x2="14500" y2="54529"/>
                        <a14:foregroundMark x1="51100" y1="40853" x2="50000" y2="47780"/>
                        <a14:foregroundMark x1="50000" y1="47780" x2="50100" y2="50622"/>
                        <a14:foregroundMark x1="62514" y1="48002" x2="62300" y2="48845"/>
                        <a14:foregroundMark x1="72900" y1="43872" x2="73100" y2="48135"/>
                        <a14:foregroundMark x1="82532" y1="46893" x2="83900" y2="50266"/>
                        <a14:backgroundMark x1="15400" y1="26998" x2="31000" y2="29307"/>
                        <a14:backgroundMark x1="31000" y1="29307" x2="32900" y2="36767"/>
                        <a14:backgroundMark x1="32900" y1="36767" x2="33000" y2="43872"/>
                        <a14:backgroundMark x1="43600" y1="25755" x2="45600" y2="44050"/>
                        <a14:backgroundMark x1="55200" y1="34103" x2="54400" y2="52575"/>
                        <a14:backgroundMark x1="54400" y1="52575" x2="54900" y2="60924"/>
                        <a14:backgroundMark x1="68100" y1="31261" x2="68700" y2="54529"/>
                        <a14:backgroundMark x1="68700" y1="54529" x2="68800" y2="54707"/>
                        <a14:backgroundMark x1="64400" y1="47069" x2="63000" y2="44938"/>
                        <a14:backgroundMark x1="62100" y1="43339" x2="62600" y2="45648"/>
                        <a14:backgroundMark x1="62700" y1="46004" x2="63200" y2="47247"/>
                        <a14:backgroundMark x1="83000" y1="42806" x2="83900" y2="45648"/>
                      </a14:backgroundRemoval>
                    </a14:imgEffect>
                  </a14:imgLayer>
                </a14:imgProps>
              </a:ext>
            </a:extLst>
          </a:blip>
          <a:srcRect l="11725" t="29795" r="12004" b="29218"/>
          <a:stretch/>
        </p:blipFill>
        <p:spPr>
          <a:xfrm>
            <a:off x="2698043" y="4688997"/>
            <a:ext cx="6795911" cy="2056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14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519FB39-CE50-044C-922E-EA185BF5CB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2016"/>
            <a:ext cx="6897156" cy="493598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DA8F45E-D1DE-CC4D-80BF-113EDE9AB102}"/>
              </a:ext>
            </a:extLst>
          </p:cNvPr>
          <p:cNvSpPr txBox="1"/>
          <p:nvPr/>
        </p:nvSpPr>
        <p:spPr>
          <a:xfrm>
            <a:off x="2218267" y="-158045"/>
            <a:ext cx="77554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latin typeface="Perpetua" panose="02020502060401020303" pitchFamily="18" charset="77"/>
              </a:rPr>
              <a:t>Genesis 3:1-5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D92B68-5F41-1C49-BD20-FF488E2135F1}"/>
              </a:ext>
            </a:extLst>
          </p:cNvPr>
          <p:cNvSpPr txBox="1"/>
          <p:nvPr/>
        </p:nvSpPr>
        <p:spPr>
          <a:xfrm>
            <a:off x="6096000" y="825579"/>
            <a:ext cx="5520267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/>
              <a:t>1-3 </a:t>
            </a:r>
            <a:br>
              <a:rPr lang="en-US" sz="2800" dirty="0"/>
            </a:br>
            <a:r>
              <a:rPr lang="en-US" sz="2800" dirty="0"/>
              <a:t>Why is Adam given credit for being the forerunner of sin?</a:t>
            </a:r>
            <a:br>
              <a:rPr lang="en-US" sz="2800" dirty="0"/>
            </a:br>
            <a:r>
              <a:rPr lang="en-US" sz="2800" dirty="0"/>
              <a:t>1 Corinthians 15:22, Romans 5:14</a:t>
            </a:r>
          </a:p>
          <a:p>
            <a:pPr>
              <a:spcAft>
                <a:spcPts val="1200"/>
              </a:spcAft>
            </a:pPr>
            <a:r>
              <a:rPr lang="en-US" sz="2800" dirty="0"/>
              <a:t>4-5 </a:t>
            </a:r>
            <a:br>
              <a:rPr lang="en-US" sz="2800" dirty="0"/>
            </a:br>
            <a:r>
              <a:rPr lang="en-US" sz="2800" dirty="0"/>
              <a:t>In what way did Satan lie &amp; murder?</a:t>
            </a:r>
            <a:br>
              <a:rPr lang="en-US" sz="2800" dirty="0"/>
            </a:br>
            <a:r>
              <a:rPr lang="en-US" sz="2800" dirty="0"/>
              <a:t>John 8:44 </a:t>
            </a:r>
          </a:p>
          <a:p>
            <a:pPr>
              <a:spcAft>
                <a:spcPts val="1200"/>
              </a:spcAft>
            </a:pPr>
            <a:r>
              <a:rPr lang="en-US" sz="2800" b="1" dirty="0"/>
              <a:t>Did they die?</a:t>
            </a:r>
          </a:p>
          <a:p>
            <a:pPr>
              <a:spcAft>
                <a:spcPts val="1200"/>
              </a:spcAft>
            </a:pPr>
            <a:r>
              <a:rPr lang="en-US" sz="2800" b="1" dirty="0"/>
              <a:t>Were their eyes opened?</a:t>
            </a:r>
          </a:p>
          <a:p>
            <a:pPr>
              <a:spcAft>
                <a:spcPts val="1200"/>
              </a:spcAft>
            </a:pPr>
            <a:r>
              <a:rPr lang="en-US" sz="2800" b="1" dirty="0"/>
              <a:t>Did they become like God?</a:t>
            </a:r>
          </a:p>
          <a:p>
            <a:pPr>
              <a:spcAft>
                <a:spcPts val="1200"/>
              </a:spcAft>
            </a:pPr>
            <a:r>
              <a:rPr lang="en-US" sz="2800" dirty="0"/>
              <a:t>6-7 The woman saw… delight to eyes</a:t>
            </a:r>
            <a:br>
              <a:rPr lang="en-US" sz="2800" dirty="0"/>
            </a:br>
            <a:r>
              <a:rPr lang="en-US" sz="2800" dirty="0"/>
              <a:t>1 John 2:16</a:t>
            </a:r>
          </a:p>
        </p:txBody>
      </p:sp>
    </p:spTree>
    <p:extLst>
      <p:ext uri="{BB962C8B-B14F-4D97-AF65-F5344CB8AC3E}">
        <p14:creationId xmlns:p14="http://schemas.microsoft.com/office/powerpoint/2010/main" val="1948965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0F77D7-C547-104A-BF4D-F9E7634C66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3022" y="1052964"/>
            <a:ext cx="6445956" cy="4297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00031B7-AB5C-844E-AF8B-AEE1DFD902F4}"/>
              </a:ext>
            </a:extLst>
          </p:cNvPr>
          <p:cNvSpPr txBox="1"/>
          <p:nvPr/>
        </p:nvSpPr>
        <p:spPr>
          <a:xfrm>
            <a:off x="3643489" y="-55032"/>
            <a:ext cx="490502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latin typeface="Perpetua" panose="02020502060401020303" pitchFamily="18" charset="77"/>
              </a:rPr>
              <a:t>Genesis 3:6-13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C44FB9-D76E-5344-B9F2-E908B0EA4109}"/>
              </a:ext>
            </a:extLst>
          </p:cNvPr>
          <p:cNvSpPr txBox="1"/>
          <p:nvPr/>
        </p:nvSpPr>
        <p:spPr>
          <a:xfrm>
            <a:off x="417689" y="5557426"/>
            <a:ext cx="113566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Their eyes were opened - Isaiah 6:8-10</a:t>
            </a:r>
          </a:p>
          <a:p>
            <a:pPr algn="ctr"/>
            <a:r>
              <a:rPr lang="en-US" sz="2800" dirty="0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E8AB9D-7E13-7048-A2E2-C9BD54C3B437}"/>
              </a:ext>
            </a:extLst>
          </p:cNvPr>
          <p:cNvSpPr txBox="1"/>
          <p:nvPr/>
        </p:nvSpPr>
        <p:spPr>
          <a:xfrm>
            <a:off x="9217378" y="1874728"/>
            <a:ext cx="297462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800" b="1" dirty="0"/>
              <a:t>Ashamed</a:t>
            </a:r>
            <a:br>
              <a:rPr lang="en-US" sz="2800" b="1" dirty="0"/>
            </a:br>
            <a:r>
              <a:rPr lang="en-US" sz="2800" b="1" dirty="0"/>
              <a:t>Conceal </a:t>
            </a:r>
            <a:br>
              <a:rPr lang="en-US" sz="2800" b="1" dirty="0"/>
            </a:br>
            <a:r>
              <a:rPr lang="en-US" sz="2800" b="1" dirty="0"/>
              <a:t>Hide</a:t>
            </a:r>
            <a:br>
              <a:rPr lang="en-US" sz="2800" b="1" dirty="0"/>
            </a:br>
            <a:r>
              <a:rPr lang="en-US" sz="2800" b="1" dirty="0"/>
              <a:t>Afraid</a:t>
            </a:r>
            <a:br>
              <a:rPr lang="en-US" sz="2800" b="1" dirty="0"/>
            </a:br>
            <a:r>
              <a:rPr lang="en-US" sz="2800" b="1" dirty="0"/>
              <a:t>Blame</a:t>
            </a:r>
            <a:br>
              <a:rPr lang="en-US" sz="2800" b="1" dirty="0"/>
            </a:br>
            <a:r>
              <a:rPr lang="en-US" sz="2800" b="1" dirty="0"/>
              <a:t>Self protect</a:t>
            </a:r>
            <a:br>
              <a:rPr lang="en-US" sz="2800" b="1" dirty="0"/>
            </a:br>
            <a:r>
              <a:rPr lang="en-US" sz="2800" b="1" dirty="0"/>
              <a:t>Deceit</a:t>
            </a:r>
          </a:p>
        </p:txBody>
      </p:sp>
    </p:spTree>
    <p:extLst>
      <p:ext uri="{BB962C8B-B14F-4D97-AF65-F5344CB8AC3E}">
        <p14:creationId xmlns:p14="http://schemas.microsoft.com/office/powerpoint/2010/main" val="2887287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00135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6404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73235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88</Words>
  <Application>Microsoft Macintosh PowerPoint</Application>
  <PresentationFormat>Widescreen</PresentationFormat>
  <Paragraphs>11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Perpetua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Steven Findley</dc:creator>
  <cp:lastModifiedBy>Steven Findley</cp:lastModifiedBy>
  <cp:revision>4</cp:revision>
  <dcterms:created xsi:type="dcterms:W3CDTF">2018-05-30T23:53:40Z</dcterms:created>
  <dcterms:modified xsi:type="dcterms:W3CDTF">2020-12-17T02:08:05Z</dcterms:modified>
</cp:coreProperties>
</file>